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8" r:id="rId3"/>
    <p:sldId id="346" r:id="rId4"/>
    <p:sldId id="272" r:id="rId5"/>
    <p:sldId id="348" r:id="rId6"/>
    <p:sldId id="333" r:id="rId7"/>
    <p:sldId id="334" r:id="rId8"/>
    <p:sldId id="335" r:id="rId9"/>
    <p:sldId id="336" r:id="rId10"/>
    <p:sldId id="337" r:id="rId11"/>
    <p:sldId id="338" r:id="rId12"/>
    <p:sldId id="347" r:id="rId13"/>
    <p:sldId id="259" r:id="rId14"/>
    <p:sldId id="260" r:id="rId15"/>
    <p:sldId id="264" r:id="rId16"/>
    <p:sldId id="341" r:id="rId17"/>
    <p:sldId id="342" r:id="rId18"/>
    <p:sldId id="332" r:id="rId19"/>
    <p:sldId id="343" r:id="rId20"/>
    <p:sldId id="344" r:id="rId21"/>
    <p:sldId id="268" r:id="rId22"/>
    <p:sldId id="312" r:id="rId23"/>
    <p:sldId id="282" r:id="rId24"/>
  </p:sldIdLst>
  <p:sldSz cx="9144000" cy="5143500" type="screen16x9"/>
  <p:notesSz cx="6858000" cy="9144000"/>
  <p:embeddedFontLst>
    <p:embeddedFont>
      <p:font typeface="Oswald Medium" panose="00000600000000000000" pitchFamily="2" charset="0"/>
      <p:regular r:id="rId26"/>
      <p:bold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0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846962-8750-4DD6-899F-05869A3FD6BD}">
  <a:tblStyle styleId="{A8846962-8750-4DD6-899F-05869A3FD6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025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165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bf19f636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bf19f636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b1684537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b1684537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bf19f636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bf19f636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bf19f636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bf19f636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bf19f636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bf19f636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915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bf19f636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bf19f636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449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694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31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bf19f63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bf19f63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776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21fa792a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21fa792a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A9BAC9"/>
                </a:solidFill>
                <a:effectLst/>
                <a:latin typeface="quattrocento sans"/>
              </a:rPr>
              <a:t>Ya configurado nuestro directorio, el siguiente paso es conocer que R está compuesto por un sistema base, esto significa que tiene funciones ya instaladas para poder realizar tareas sencillas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bf19f636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bf19f636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b1684537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b1684537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1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64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529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55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118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7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84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46">
            <a:off x="4190243" y="417688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90250" y="547225"/>
            <a:ext cx="4233900" cy="333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BLANK_1_1_1_1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6634425" y="3434200"/>
            <a:ext cx="928190" cy="928190"/>
          </a:xfrm>
          <a:custGeom>
            <a:avLst/>
            <a:gdLst/>
            <a:ahLst/>
            <a:cxnLst/>
            <a:rect l="l" t="t" r="r" b="b"/>
            <a:pathLst>
              <a:path w="58030" h="58030" extrusionOk="0">
                <a:moveTo>
                  <a:pt x="28973" y="28890"/>
                </a:moveTo>
                <a:lnTo>
                  <a:pt x="29016" y="28939"/>
                </a:lnTo>
                <a:lnTo>
                  <a:pt x="29059" y="28890"/>
                </a:lnTo>
                <a:lnTo>
                  <a:pt x="29059" y="28890"/>
                </a:lnTo>
                <a:cubicBezTo>
                  <a:pt x="29057" y="28919"/>
                  <a:pt x="29056" y="28947"/>
                  <a:pt x="29056" y="28975"/>
                </a:cubicBezTo>
                <a:cubicBezTo>
                  <a:pt x="29085" y="28975"/>
                  <a:pt x="29112" y="28971"/>
                  <a:pt x="29141" y="28971"/>
                </a:cubicBezTo>
                <a:lnTo>
                  <a:pt x="29092" y="29014"/>
                </a:lnTo>
                <a:lnTo>
                  <a:pt x="29141" y="29057"/>
                </a:lnTo>
                <a:cubicBezTo>
                  <a:pt x="29112" y="29056"/>
                  <a:pt x="29085" y="29055"/>
                  <a:pt x="29056" y="29055"/>
                </a:cubicBezTo>
                <a:cubicBezTo>
                  <a:pt x="29056" y="29083"/>
                  <a:pt x="29059" y="29109"/>
                  <a:pt x="29059" y="29138"/>
                </a:cubicBezTo>
                <a:lnTo>
                  <a:pt x="29016" y="29090"/>
                </a:lnTo>
                <a:cubicBezTo>
                  <a:pt x="29001" y="29106"/>
                  <a:pt x="28988" y="29125"/>
                  <a:pt x="28973" y="29138"/>
                </a:cubicBezTo>
                <a:cubicBezTo>
                  <a:pt x="28975" y="29109"/>
                  <a:pt x="28977" y="29083"/>
                  <a:pt x="28977" y="29055"/>
                </a:cubicBezTo>
                <a:cubicBezTo>
                  <a:pt x="28948" y="29055"/>
                  <a:pt x="28921" y="29057"/>
                  <a:pt x="28892" y="29057"/>
                </a:cubicBezTo>
                <a:lnTo>
                  <a:pt x="28941" y="29014"/>
                </a:lnTo>
                <a:lnTo>
                  <a:pt x="28892" y="28971"/>
                </a:lnTo>
                <a:lnTo>
                  <a:pt x="28892" y="28971"/>
                </a:lnTo>
                <a:cubicBezTo>
                  <a:pt x="28921" y="28974"/>
                  <a:pt x="28948" y="28975"/>
                  <a:pt x="28977" y="28975"/>
                </a:cubicBezTo>
                <a:cubicBezTo>
                  <a:pt x="28977" y="28947"/>
                  <a:pt x="28973" y="28919"/>
                  <a:pt x="28973" y="28890"/>
                </a:cubicBezTo>
                <a:close/>
                <a:moveTo>
                  <a:pt x="29014" y="0"/>
                </a:moveTo>
                <a:cubicBezTo>
                  <a:pt x="27735" y="13196"/>
                  <a:pt x="26548" y="21053"/>
                  <a:pt x="27422" y="25541"/>
                </a:cubicBezTo>
                <a:cubicBezTo>
                  <a:pt x="25213" y="22847"/>
                  <a:pt x="20647" y="19423"/>
                  <a:pt x="13720" y="13720"/>
                </a:cubicBezTo>
                <a:lnTo>
                  <a:pt x="13720" y="13720"/>
                </a:lnTo>
                <a:cubicBezTo>
                  <a:pt x="19421" y="20645"/>
                  <a:pt x="22847" y="25212"/>
                  <a:pt x="25541" y="27422"/>
                </a:cubicBezTo>
                <a:cubicBezTo>
                  <a:pt x="24468" y="27213"/>
                  <a:pt x="23201" y="27122"/>
                  <a:pt x="21715" y="27122"/>
                </a:cubicBezTo>
                <a:cubicBezTo>
                  <a:pt x="16988" y="27122"/>
                  <a:pt x="10038" y="28041"/>
                  <a:pt x="0" y="29014"/>
                </a:cubicBezTo>
                <a:cubicBezTo>
                  <a:pt x="10042" y="29987"/>
                  <a:pt x="16992" y="30907"/>
                  <a:pt x="21718" y="30907"/>
                </a:cubicBezTo>
                <a:cubicBezTo>
                  <a:pt x="23203" y="30907"/>
                  <a:pt x="24468" y="30817"/>
                  <a:pt x="25541" y="30608"/>
                </a:cubicBezTo>
                <a:lnTo>
                  <a:pt x="25541" y="30608"/>
                </a:lnTo>
                <a:cubicBezTo>
                  <a:pt x="22847" y="32817"/>
                  <a:pt x="19423" y="37383"/>
                  <a:pt x="13720" y="44310"/>
                </a:cubicBezTo>
                <a:cubicBezTo>
                  <a:pt x="20644" y="38607"/>
                  <a:pt x="25210" y="35183"/>
                  <a:pt x="27422" y="32487"/>
                </a:cubicBezTo>
                <a:lnTo>
                  <a:pt x="27422" y="32487"/>
                </a:lnTo>
                <a:cubicBezTo>
                  <a:pt x="26548" y="36974"/>
                  <a:pt x="27735" y="44832"/>
                  <a:pt x="29014" y="58029"/>
                </a:cubicBezTo>
                <a:cubicBezTo>
                  <a:pt x="30293" y="44832"/>
                  <a:pt x="31480" y="36976"/>
                  <a:pt x="30607" y="32487"/>
                </a:cubicBezTo>
                <a:lnTo>
                  <a:pt x="30607" y="32487"/>
                </a:lnTo>
                <a:cubicBezTo>
                  <a:pt x="32817" y="35183"/>
                  <a:pt x="37382" y="38607"/>
                  <a:pt x="44309" y="44310"/>
                </a:cubicBezTo>
                <a:cubicBezTo>
                  <a:pt x="38607" y="37383"/>
                  <a:pt x="35185" y="32818"/>
                  <a:pt x="32487" y="30608"/>
                </a:cubicBezTo>
                <a:lnTo>
                  <a:pt x="32487" y="30608"/>
                </a:lnTo>
                <a:cubicBezTo>
                  <a:pt x="33559" y="30817"/>
                  <a:pt x="34824" y="30907"/>
                  <a:pt x="36309" y="30907"/>
                </a:cubicBezTo>
                <a:cubicBezTo>
                  <a:pt x="41035" y="30907"/>
                  <a:pt x="47987" y="29987"/>
                  <a:pt x="58030" y="29014"/>
                </a:cubicBezTo>
                <a:cubicBezTo>
                  <a:pt x="47991" y="28041"/>
                  <a:pt x="41042" y="27122"/>
                  <a:pt x="36315" y="27122"/>
                </a:cubicBezTo>
                <a:cubicBezTo>
                  <a:pt x="34828" y="27122"/>
                  <a:pt x="33561" y="27213"/>
                  <a:pt x="32487" y="27422"/>
                </a:cubicBezTo>
                <a:cubicBezTo>
                  <a:pt x="35183" y="25213"/>
                  <a:pt x="38607" y="20647"/>
                  <a:pt x="44309" y="13720"/>
                </a:cubicBezTo>
                <a:lnTo>
                  <a:pt x="44309" y="13720"/>
                </a:lnTo>
                <a:cubicBezTo>
                  <a:pt x="37385" y="19423"/>
                  <a:pt x="32818" y="22847"/>
                  <a:pt x="30607" y="25541"/>
                </a:cubicBezTo>
                <a:cubicBezTo>
                  <a:pt x="31480" y="21055"/>
                  <a:pt x="30293" y="13196"/>
                  <a:pt x="2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7519150" y="3332775"/>
            <a:ext cx="349525" cy="349525"/>
          </a:xfrm>
          <a:custGeom>
            <a:avLst/>
            <a:gdLst/>
            <a:ahLst/>
            <a:cxnLst/>
            <a:rect l="l" t="t" r="r" b="b"/>
            <a:pathLst>
              <a:path w="13981" h="13981" extrusionOk="0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1234000" y="581675"/>
            <a:ext cx="349525" cy="349525"/>
          </a:xfrm>
          <a:custGeom>
            <a:avLst/>
            <a:gdLst/>
            <a:ahLst/>
            <a:cxnLst/>
            <a:rect l="l" t="t" r="r" b="b"/>
            <a:pathLst>
              <a:path w="13981" h="13981" extrusionOk="0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8"/>
          <p:cNvSpPr/>
          <p:nvPr/>
        </p:nvSpPr>
        <p:spPr>
          <a:xfrm>
            <a:off x="795825" y="1120400"/>
            <a:ext cx="349525" cy="349525"/>
          </a:xfrm>
          <a:custGeom>
            <a:avLst/>
            <a:gdLst/>
            <a:ahLst/>
            <a:cxnLst/>
            <a:rect l="l" t="t" r="r" b="b"/>
            <a:pathLst>
              <a:path w="13981" h="13981" extrusionOk="0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3">
  <p:cSld name="BLANK_1_1_1_1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7061713" y="3553200"/>
            <a:ext cx="1309525" cy="1276675"/>
          </a:xfrm>
          <a:custGeom>
            <a:avLst/>
            <a:gdLst/>
            <a:ahLst/>
            <a:cxnLst/>
            <a:rect l="l" t="t" r="r" b="b"/>
            <a:pathLst>
              <a:path w="52381" h="51067" extrusionOk="0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6673867" y="3653775"/>
            <a:ext cx="440131" cy="429090"/>
          </a:xfrm>
          <a:custGeom>
            <a:avLst/>
            <a:gdLst/>
            <a:ahLst/>
            <a:cxnLst/>
            <a:rect l="l" t="t" r="r" b="b"/>
            <a:pathLst>
              <a:path w="52381" h="51067" extrusionOk="0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1351242" y="313650"/>
            <a:ext cx="440131" cy="429090"/>
          </a:xfrm>
          <a:custGeom>
            <a:avLst/>
            <a:gdLst/>
            <a:ahLst/>
            <a:cxnLst/>
            <a:rect l="l" t="t" r="r" b="b"/>
            <a:pathLst>
              <a:path w="52381" h="51067" extrusionOk="0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855617" y="742750"/>
            <a:ext cx="440131" cy="429090"/>
          </a:xfrm>
          <a:custGeom>
            <a:avLst/>
            <a:gdLst/>
            <a:ahLst/>
            <a:cxnLst/>
            <a:rect l="l" t="t" r="r" b="b"/>
            <a:pathLst>
              <a:path w="52381" h="51067" extrusionOk="0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2">
  <p:cSld name="Title and text 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 rot="-213">
            <a:off x="2152600" y="3998188"/>
            <a:ext cx="48387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7" name="Google Shape;87;p17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350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cxnSp>
        <p:nvCxnSpPr>
          <p:cNvPr id="29" name="Google Shape;29;p6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0885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7775" y="1179988"/>
            <a:ext cx="2530200" cy="21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271500" y="1617450"/>
            <a:ext cx="21525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449">
            <a:off x="843375" y="3332763"/>
            <a:ext cx="22989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1458950" y="3313942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290775" y="3261175"/>
            <a:ext cx="29076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945638" y="3261175"/>
            <a:ext cx="29076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290763" y="3749700"/>
            <a:ext cx="2907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945638" y="3749700"/>
            <a:ext cx="2907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 rot="-270">
            <a:off x="720000" y="1850400"/>
            <a:ext cx="3823200" cy="2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1213663"/>
            <a:ext cx="4870200" cy="1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1092600" y="2422638"/>
            <a:ext cx="4125000" cy="15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2621100" y="2306344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 rot="327">
            <a:off x="1413525" y="540300"/>
            <a:ext cx="63168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2458275" y="2253288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11"/>
          <p:cNvCxnSpPr/>
          <p:nvPr/>
        </p:nvCxnSpPr>
        <p:spPr>
          <a:xfrm>
            <a:off x="4038000" y="2139329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1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20150" y="3825600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26805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680550" y="3825600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/>
          </p:nvPr>
        </p:nvSpPr>
        <p:spPr>
          <a:xfrm>
            <a:off x="46409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4640950" y="3825600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66013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6601350" y="3825600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30692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 hasCustomPrompt="1"/>
          </p:nvPr>
        </p:nvSpPr>
        <p:spPr>
          <a:xfrm rot="1973">
            <a:off x="50296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9900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 rot="1973">
            <a:off x="11088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65" name="Google Shape;65;p13"/>
          <p:cNvCxnSpPr/>
          <p:nvPr/>
        </p:nvCxnSpPr>
        <p:spPr>
          <a:xfrm>
            <a:off x="1097400" y="37689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3"/>
          <p:cNvCxnSpPr/>
          <p:nvPr/>
        </p:nvCxnSpPr>
        <p:spPr>
          <a:xfrm>
            <a:off x="3057800" y="37689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3"/>
          <p:cNvCxnSpPr/>
          <p:nvPr/>
        </p:nvCxnSpPr>
        <p:spPr>
          <a:xfrm>
            <a:off x="5018200" y="37689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/>
          <p:nvPr/>
        </p:nvCxnSpPr>
        <p:spPr>
          <a:xfrm>
            <a:off x="6978600" y="37689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3"/>
          <p:cNvCxnSpPr/>
          <p:nvPr/>
        </p:nvCxnSpPr>
        <p:spPr>
          <a:xfrm>
            <a:off x="1097400" y="28243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3"/>
          <p:cNvCxnSpPr/>
          <p:nvPr/>
        </p:nvCxnSpPr>
        <p:spPr>
          <a:xfrm>
            <a:off x="3057800" y="28243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3"/>
          <p:cNvCxnSpPr/>
          <p:nvPr/>
        </p:nvCxnSpPr>
        <p:spPr>
          <a:xfrm>
            <a:off x="5018200" y="28243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3"/>
          <p:cNvCxnSpPr/>
          <p:nvPr/>
        </p:nvCxnSpPr>
        <p:spPr>
          <a:xfrm>
            <a:off x="6978600" y="28243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BLANK_1_1_1_1_1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920625" y="3455976"/>
            <a:ext cx="30507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lang="en" sz="1000" b="1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lang="en" sz="1000" b="1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lang="en" sz="1000" b="1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1" name="Google Shape;151;p25"/>
          <p:cNvCxnSpPr/>
          <p:nvPr/>
        </p:nvCxnSpPr>
        <p:spPr>
          <a:xfrm>
            <a:off x="708108" y="4183825"/>
            <a:ext cx="3463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5"/>
          <p:cNvCxnSpPr/>
          <p:nvPr/>
        </p:nvCxnSpPr>
        <p:spPr>
          <a:xfrm>
            <a:off x="0" y="2219325"/>
            <a:ext cx="4171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720000" y="2297850"/>
            <a:ext cx="34518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2"/>
          </p:nvPr>
        </p:nvSpPr>
        <p:spPr>
          <a:xfrm rot="-896">
            <a:off x="720000" y="4184287"/>
            <a:ext cx="34518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ctrTitle"/>
          </p:nvPr>
        </p:nvSpPr>
        <p:spPr>
          <a:xfrm>
            <a:off x="720044" y="540001"/>
            <a:ext cx="34518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BLANK_1_1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731225" y="3801900"/>
            <a:ext cx="861013" cy="839414"/>
          </a:xfrm>
          <a:custGeom>
            <a:avLst/>
            <a:gdLst/>
            <a:ahLst/>
            <a:cxnLst/>
            <a:rect l="l" t="t" r="r" b="b"/>
            <a:pathLst>
              <a:path w="52381" h="51067" extrusionOk="0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498500" y="3801900"/>
            <a:ext cx="276050" cy="269100"/>
          </a:xfrm>
          <a:custGeom>
            <a:avLst/>
            <a:gdLst/>
            <a:ahLst/>
            <a:cxnLst/>
            <a:rect l="l" t="t" r="r" b="b"/>
            <a:pathLst>
              <a:path w="11042" h="10764" extrusionOk="0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8258525" y="2347850"/>
            <a:ext cx="193925" cy="189043"/>
          </a:xfrm>
          <a:custGeom>
            <a:avLst/>
            <a:gdLst/>
            <a:ahLst/>
            <a:cxnLst/>
            <a:rect l="l" t="t" r="r" b="b"/>
            <a:pathLst>
              <a:path w="11042" h="10764" extrusionOk="0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/>
          <p:nvPr/>
        </p:nvSpPr>
        <p:spPr>
          <a:xfrm>
            <a:off x="7982475" y="2752375"/>
            <a:ext cx="276050" cy="269100"/>
          </a:xfrm>
          <a:custGeom>
            <a:avLst/>
            <a:gdLst/>
            <a:ahLst/>
            <a:cxnLst/>
            <a:rect l="l" t="t" r="r" b="b"/>
            <a:pathLst>
              <a:path w="11042" h="10764" extrusionOk="0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7" r:id="rId6"/>
    <p:sldLayoutId id="2147483659" r:id="rId7"/>
    <p:sldLayoutId id="2147483671" r:id="rId8"/>
    <p:sldLayoutId id="2147483673" r:id="rId9"/>
    <p:sldLayoutId id="2147483674" r:id="rId10"/>
    <p:sldLayoutId id="2147483675" r:id="rId11"/>
    <p:sldLayoutId id="2147483679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 rot="-546">
            <a:off x="4190243" y="4176888"/>
            <a:ext cx="37767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David Vanegas-Alarcón</a:t>
            </a:r>
            <a:endParaRPr sz="2000" dirty="0"/>
          </a:p>
        </p:txBody>
      </p:sp>
      <p:sp>
        <p:nvSpPr>
          <p:cNvPr id="183" name="Google Shape;183;p33"/>
          <p:cNvSpPr txBox="1">
            <a:spLocks noGrp="1"/>
          </p:cNvSpPr>
          <p:nvPr>
            <p:ph type="ctrTitle"/>
          </p:nvPr>
        </p:nvSpPr>
        <p:spPr>
          <a:xfrm>
            <a:off x="4190250" y="547225"/>
            <a:ext cx="4233900" cy="3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Módulo I</a:t>
            </a:r>
            <a:br>
              <a:rPr lang="en" dirty="0"/>
            </a:br>
            <a:br>
              <a:rPr lang="en" dirty="0"/>
            </a:br>
            <a:r>
              <a:rPr lang="en" dirty="0"/>
              <a:t>R Básico</a:t>
            </a:r>
            <a:endParaRPr dirty="0"/>
          </a:p>
        </p:txBody>
      </p:sp>
      <p:cxnSp>
        <p:nvCxnSpPr>
          <p:cNvPr id="185" name="Google Shape;185;p33"/>
          <p:cNvCxnSpPr/>
          <p:nvPr/>
        </p:nvCxnSpPr>
        <p:spPr>
          <a:xfrm>
            <a:off x="3212950" y="3935025"/>
            <a:ext cx="5890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" name="Google Shape;186;p33"/>
          <p:cNvGrpSpPr/>
          <p:nvPr/>
        </p:nvGrpSpPr>
        <p:grpSpPr>
          <a:xfrm>
            <a:off x="415273" y="1063309"/>
            <a:ext cx="2379398" cy="2927663"/>
            <a:chOff x="415273" y="1063309"/>
            <a:chExt cx="2379398" cy="2927663"/>
          </a:xfrm>
        </p:grpSpPr>
        <p:sp>
          <p:nvSpPr>
            <p:cNvPr id="187" name="Google Shape;187;p33"/>
            <p:cNvSpPr/>
            <p:nvPr/>
          </p:nvSpPr>
          <p:spPr>
            <a:xfrm>
              <a:off x="415273" y="1063680"/>
              <a:ext cx="609439" cy="609439"/>
            </a:xfrm>
            <a:custGeom>
              <a:avLst/>
              <a:gdLst/>
              <a:ahLst/>
              <a:cxnLst/>
              <a:rect l="l" t="t" r="r" b="b"/>
              <a:pathLst>
                <a:path w="52470" h="52470" extrusionOk="0">
                  <a:moveTo>
                    <a:pt x="26232" y="0"/>
                  </a:moveTo>
                  <a:cubicBezTo>
                    <a:pt x="25238" y="9733"/>
                    <a:pt x="24326" y="15541"/>
                    <a:pt x="21736" y="19187"/>
                  </a:cubicBezTo>
                  <a:cubicBezTo>
                    <a:pt x="19611" y="18174"/>
                    <a:pt x="17197" y="16470"/>
                    <a:pt x="14117" y="14075"/>
                  </a:cubicBezTo>
                  <a:cubicBezTo>
                    <a:pt x="14068" y="14037"/>
                    <a:pt x="14016" y="14021"/>
                    <a:pt x="13966" y="14021"/>
                  </a:cubicBezTo>
                  <a:cubicBezTo>
                    <a:pt x="13782" y="14021"/>
                    <a:pt x="13628" y="14248"/>
                    <a:pt x="13776" y="14426"/>
                  </a:cubicBezTo>
                  <a:cubicBezTo>
                    <a:pt x="16217" y="17410"/>
                    <a:pt x="17970" y="19761"/>
                    <a:pt x="19039" y="21841"/>
                  </a:cubicBezTo>
                  <a:cubicBezTo>
                    <a:pt x="15384" y="24353"/>
                    <a:pt x="9604" y="25254"/>
                    <a:pt x="1" y="26236"/>
                  </a:cubicBezTo>
                  <a:cubicBezTo>
                    <a:pt x="9733" y="27230"/>
                    <a:pt x="15541" y="28142"/>
                    <a:pt x="19187" y="30732"/>
                  </a:cubicBezTo>
                  <a:cubicBezTo>
                    <a:pt x="18174" y="32857"/>
                    <a:pt x="16471" y="35271"/>
                    <a:pt x="14075" y="38351"/>
                  </a:cubicBezTo>
                  <a:cubicBezTo>
                    <a:pt x="13935" y="38532"/>
                    <a:pt x="14090" y="38751"/>
                    <a:pt x="14272" y="38751"/>
                  </a:cubicBezTo>
                  <a:cubicBezTo>
                    <a:pt x="14323" y="38751"/>
                    <a:pt x="14377" y="38734"/>
                    <a:pt x="14426" y="38694"/>
                  </a:cubicBezTo>
                  <a:cubicBezTo>
                    <a:pt x="17410" y="36251"/>
                    <a:pt x="19758" y="34500"/>
                    <a:pt x="21841" y="33430"/>
                  </a:cubicBezTo>
                  <a:cubicBezTo>
                    <a:pt x="24353" y="37084"/>
                    <a:pt x="25254" y="42866"/>
                    <a:pt x="26236" y="52469"/>
                  </a:cubicBezTo>
                  <a:cubicBezTo>
                    <a:pt x="27230" y="42736"/>
                    <a:pt x="28143" y="36927"/>
                    <a:pt x="30732" y="33281"/>
                  </a:cubicBezTo>
                  <a:cubicBezTo>
                    <a:pt x="32857" y="34294"/>
                    <a:pt x="35271" y="35998"/>
                    <a:pt x="38352" y="38393"/>
                  </a:cubicBezTo>
                  <a:cubicBezTo>
                    <a:pt x="38401" y="38431"/>
                    <a:pt x="38453" y="38448"/>
                    <a:pt x="38503" y="38448"/>
                  </a:cubicBezTo>
                  <a:cubicBezTo>
                    <a:pt x="38688" y="38448"/>
                    <a:pt x="38841" y="38221"/>
                    <a:pt x="38694" y="38042"/>
                  </a:cubicBezTo>
                  <a:cubicBezTo>
                    <a:pt x="36250" y="35058"/>
                    <a:pt x="34497" y="32710"/>
                    <a:pt x="33430" y="30627"/>
                  </a:cubicBezTo>
                  <a:cubicBezTo>
                    <a:pt x="37084" y="28115"/>
                    <a:pt x="42866" y="27214"/>
                    <a:pt x="52469" y="26232"/>
                  </a:cubicBezTo>
                  <a:cubicBezTo>
                    <a:pt x="42737" y="25238"/>
                    <a:pt x="36927" y="24326"/>
                    <a:pt x="33282" y="21736"/>
                  </a:cubicBezTo>
                  <a:cubicBezTo>
                    <a:pt x="34294" y="19611"/>
                    <a:pt x="35998" y="17197"/>
                    <a:pt x="38393" y="14117"/>
                  </a:cubicBezTo>
                  <a:cubicBezTo>
                    <a:pt x="38533" y="13936"/>
                    <a:pt x="38380" y="13717"/>
                    <a:pt x="38198" y="13717"/>
                  </a:cubicBezTo>
                  <a:cubicBezTo>
                    <a:pt x="38146" y="13717"/>
                    <a:pt x="38092" y="13735"/>
                    <a:pt x="38042" y="13776"/>
                  </a:cubicBezTo>
                  <a:cubicBezTo>
                    <a:pt x="35058" y="16217"/>
                    <a:pt x="32709" y="17970"/>
                    <a:pt x="30627" y="19038"/>
                  </a:cubicBezTo>
                  <a:cubicBezTo>
                    <a:pt x="28115" y="15384"/>
                    <a:pt x="27215" y="9604"/>
                    <a:pt x="262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877144" y="1063309"/>
              <a:ext cx="111852" cy="111876"/>
            </a:xfrm>
            <a:custGeom>
              <a:avLst/>
              <a:gdLst/>
              <a:ahLst/>
              <a:cxnLst/>
              <a:rect l="l" t="t" r="r" b="b"/>
              <a:pathLst>
                <a:path w="9630" h="9632" extrusionOk="0">
                  <a:moveTo>
                    <a:pt x="4815" y="1"/>
                  </a:moveTo>
                  <a:cubicBezTo>
                    <a:pt x="4633" y="1785"/>
                    <a:pt x="4464" y="2852"/>
                    <a:pt x="3990" y="3521"/>
                  </a:cubicBezTo>
                  <a:cubicBezTo>
                    <a:pt x="3600" y="3336"/>
                    <a:pt x="3159" y="3026"/>
                    <a:pt x="2592" y="2586"/>
                  </a:cubicBezTo>
                  <a:cubicBezTo>
                    <a:pt x="2583" y="2579"/>
                    <a:pt x="2573" y="2576"/>
                    <a:pt x="2564" y="2576"/>
                  </a:cubicBezTo>
                  <a:cubicBezTo>
                    <a:pt x="2530" y="2576"/>
                    <a:pt x="2501" y="2618"/>
                    <a:pt x="2529" y="2651"/>
                  </a:cubicBezTo>
                  <a:cubicBezTo>
                    <a:pt x="2979" y="3199"/>
                    <a:pt x="3295" y="3629"/>
                    <a:pt x="3491" y="4012"/>
                  </a:cubicBezTo>
                  <a:cubicBezTo>
                    <a:pt x="2821" y="4472"/>
                    <a:pt x="1760" y="4638"/>
                    <a:pt x="1" y="4817"/>
                  </a:cubicBezTo>
                  <a:cubicBezTo>
                    <a:pt x="1786" y="4999"/>
                    <a:pt x="2851" y="5166"/>
                    <a:pt x="3520" y="5640"/>
                  </a:cubicBezTo>
                  <a:cubicBezTo>
                    <a:pt x="3334" y="6032"/>
                    <a:pt x="3025" y="6473"/>
                    <a:pt x="2585" y="7040"/>
                  </a:cubicBezTo>
                  <a:cubicBezTo>
                    <a:pt x="2559" y="7074"/>
                    <a:pt x="2587" y="7114"/>
                    <a:pt x="2621" y="7114"/>
                  </a:cubicBezTo>
                  <a:cubicBezTo>
                    <a:pt x="2630" y="7114"/>
                    <a:pt x="2640" y="7111"/>
                    <a:pt x="2649" y="7104"/>
                  </a:cubicBezTo>
                  <a:cubicBezTo>
                    <a:pt x="3197" y="6653"/>
                    <a:pt x="3628" y="6337"/>
                    <a:pt x="4010" y="6141"/>
                  </a:cubicBezTo>
                  <a:cubicBezTo>
                    <a:pt x="4471" y="6811"/>
                    <a:pt x="4636" y="7870"/>
                    <a:pt x="4816" y="9631"/>
                  </a:cubicBezTo>
                  <a:cubicBezTo>
                    <a:pt x="4997" y="7847"/>
                    <a:pt x="5167" y="6781"/>
                    <a:pt x="5640" y="6112"/>
                  </a:cubicBezTo>
                  <a:cubicBezTo>
                    <a:pt x="6030" y="6298"/>
                    <a:pt x="6472" y="6607"/>
                    <a:pt x="7039" y="7047"/>
                  </a:cubicBezTo>
                  <a:cubicBezTo>
                    <a:pt x="7048" y="7054"/>
                    <a:pt x="7057" y="7057"/>
                    <a:pt x="7066" y="7057"/>
                  </a:cubicBezTo>
                  <a:cubicBezTo>
                    <a:pt x="7101" y="7057"/>
                    <a:pt x="7129" y="7016"/>
                    <a:pt x="7102" y="6983"/>
                  </a:cubicBezTo>
                  <a:cubicBezTo>
                    <a:pt x="6652" y="6435"/>
                    <a:pt x="6335" y="6004"/>
                    <a:pt x="6140" y="5622"/>
                  </a:cubicBezTo>
                  <a:cubicBezTo>
                    <a:pt x="6810" y="5161"/>
                    <a:pt x="7870" y="4996"/>
                    <a:pt x="9630" y="4816"/>
                  </a:cubicBezTo>
                  <a:cubicBezTo>
                    <a:pt x="7846" y="4633"/>
                    <a:pt x="6780" y="4465"/>
                    <a:pt x="6111" y="3992"/>
                  </a:cubicBezTo>
                  <a:cubicBezTo>
                    <a:pt x="6296" y="3602"/>
                    <a:pt x="6606" y="3159"/>
                    <a:pt x="7046" y="2593"/>
                  </a:cubicBezTo>
                  <a:cubicBezTo>
                    <a:pt x="7072" y="2560"/>
                    <a:pt x="7043" y="2519"/>
                    <a:pt x="7010" y="2519"/>
                  </a:cubicBezTo>
                  <a:cubicBezTo>
                    <a:pt x="7000" y="2519"/>
                    <a:pt x="6990" y="2522"/>
                    <a:pt x="6981" y="2530"/>
                  </a:cubicBezTo>
                  <a:cubicBezTo>
                    <a:pt x="6433" y="2979"/>
                    <a:pt x="6003" y="3295"/>
                    <a:pt x="5620" y="3492"/>
                  </a:cubicBezTo>
                  <a:cubicBezTo>
                    <a:pt x="5160" y="2821"/>
                    <a:pt x="4994" y="1762"/>
                    <a:pt x="48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461745" y="1538130"/>
              <a:ext cx="111876" cy="111876"/>
            </a:xfrm>
            <a:custGeom>
              <a:avLst/>
              <a:gdLst/>
              <a:ahLst/>
              <a:cxnLst/>
              <a:rect l="l" t="t" r="r" b="b"/>
              <a:pathLst>
                <a:path w="9632" h="9632" extrusionOk="0">
                  <a:moveTo>
                    <a:pt x="4814" y="1"/>
                  </a:moveTo>
                  <a:cubicBezTo>
                    <a:pt x="4633" y="1785"/>
                    <a:pt x="4463" y="2852"/>
                    <a:pt x="3991" y="3521"/>
                  </a:cubicBezTo>
                  <a:cubicBezTo>
                    <a:pt x="3600" y="3336"/>
                    <a:pt x="3158" y="3026"/>
                    <a:pt x="2592" y="2586"/>
                  </a:cubicBezTo>
                  <a:cubicBezTo>
                    <a:pt x="2582" y="2579"/>
                    <a:pt x="2573" y="2576"/>
                    <a:pt x="2564" y="2576"/>
                  </a:cubicBezTo>
                  <a:cubicBezTo>
                    <a:pt x="2530" y="2576"/>
                    <a:pt x="2502" y="2618"/>
                    <a:pt x="2528" y="2651"/>
                  </a:cubicBezTo>
                  <a:cubicBezTo>
                    <a:pt x="2979" y="3199"/>
                    <a:pt x="3295" y="3629"/>
                    <a:pt x="3491" y="4012"/>
                  </a:cubicBezTo>
                  <a:cubicBezTo>
                    <a:pt x="2820" y="4472"/>
                    <a:pt x="1761" y="4638"/>
                    <a:pt x="0" y="4818"/>
                  </a:cubicBezTo>
                  <a:cubicBezTo>
                    <a:pt x="1784" y="4999"/>
                    <a:pt x="2851" y="5169"/>
                    <a:pt x="3520" y="5640"/>
                  </a:cubicBezTo>
                  <a:cubicBezTo>
                    <a:pt x="3334" y="6032"/>
                    <a:pt x="3025" y="6473"/>
                    <a:pt x="2584" y="7040"/>
                  </a:cubicBezTo>
                  <a:cubicBezTo>
                    <a:pt x="2558" y="7074"/>
                    <a:pt x="2587" y="7114"/>
                    <a:pt x="2621" y="7114"/>
                  </a:cubicBezTo>
                  <a:cubicBezTo>
                    <a:pt x="2630" y="7114"/>
                    <a:pt x="2640" y="7111"/>
                    <a:pt x="2649" y="7104"/>
                  </a:cubicBezTo>
                  <a:cubicBezTo>
                    <a:pt x="3197" y="6653"/>
                    <a:pt x="3627" y="6337"/>
                    <a:pt x="4010" y="6141"/>
                  </a:cubicBezTo>
                  <a:cubicBezTo>
                    <a:pt x="4470" y="6812"/>
                    <a:pt x="4636" y="7870"/>
                    <a:pt x="4816" y="9631"/>
                  </a:cubicBezTo>
                  <a:cubicBezTo>
                    <a:pt x="4998" y="7847"/>
                    <a:pt x="5167" y="6781"/>
                    <a:pt x="5640" y="6112"/>
                  </a:cubicBezTo>
                  <a:cubicBezTo>
                    <a:pt x="6030" y="6296"/>
                    <a:pt x="6473" y="6607"/>
                    <a:pt x="7039" y="7047"/>
                  </a:cubicBezTo>
                  <a:cubicBezTo>
                    <a:pt x="7048" y="7054"/>
                    <a:pt x="7057" y="7057"/>
                    <a:pt x="7066" y="7057"/>
                  </a:cubicBezTo>
                  <a:cubicBezTo>
                    <a:pt x="7101" y="7057"/>
                    <a:pt x="7129" y="7016"/>
                    <a:pt x="7102" y="6983"/>
                  </a:cubicBezTo>
                  <a:cubicBezTo>
                    <a:pt x="6653" y="6435"/>
                    <a:pt x="6336" y="6004"/>
                    <a:pt x="6139" y="5620"/>
                  </a:cubicBezTo>
                  <a:cubicBezTo>
                    <a:pt x="6811" y="5160"/>
                    <a:pt x="7870" y="4996"/>
                    <a:pt x="9631" y="4816"/>
                  </a:cubicBezTo>
                  <a:cubicBezTo>
                    <a:pt x="7844" y="4633"/>
                    <a:pt x="6780" y="4466"/>
                    <a:pt x="6111" y="3992"/>
                  </a:cubicBezTo>
                  <a:cubicBezTo>
                    <a:pt x="6296" y="3602"/>
                    <a:pt x="6605" y="3159"/>
                    <a:pt x="7046" y="2593"/>
                  </a:cubicBezTo>
                  <a:cubicBezTo>
                    <a:pt x="7071" y="2560"/>
                    <a:pt x="7043" y="2519"/>
                    <a:pt x="7010" y="2519"/>
                  </a:cubicBezTo>
                  <a:cubicBezTo>
                    <a:pt x="7000" y="2519"/>
                    <a:pt x="6990" y="2522"/>
                    <a:pt x="6981" y="2530"/>
                  </a:cubicBezTo>
                  <a:cubicBezTo>
                    <a:pt x="6433" y="2979"/>
                    <a:pt x="6003" y="3295"/>
                    <a:pt x="5620" y="3492"/>
                  </a:cubicBezTo>
                  <a:cubicBezTo>
                    <a:pt x="5160" y="2821"/>
                    <a:pt x="4994" y="1762"/>
                    <a:pt x="4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2682819" y="3569384"/>
              <a:ext cx="111852" cy="111876"/>
            </a:xfrm>
            <a:custGeom>
              <a:avLst/>
              <a:gdLst/>
              <a:ahLst/>
              <a:cxnLst/>
              <a:rect l="l" t="t" r="r" b="b"/>
              <a:pathLst>
                <a:path w="9630" h="9632" extrusionOk="0">
                  <a:moveTo>
                    <a:pt x="4815" y="1"/>
                  </a:moveTo>
                  <a:cubicBezTo>
                    <a:pt x="4633" y="1785"/>
                    <a:pt x="4464" y="2852"/>
                    <a:pt x="3990" y="3521"/>
                  </a:cubicBezTo>
                  <a:cubicBezTo>
                    <a:pt x="3600" y="3336"/>
                    <a:pt x="3159" y="3026"/>
                    <a:pt x="2592" y="2586"/>
                  </a:cubicBezTo>
                  <a:cubicBezTo>
                    <a:pt x="2583" y="2579"/>
                    <a:pt x="2573" y="2576"/>
                    <a:pt x="2564" y="2576"/>
                  </a:cubicBezTo>
                  <a:cubicBezTo>
                    <a:pt x="2530" y="2576"/>
                    <a:pt x="2501" y="2618"/>
                    <a:pt x="2529" y="2651"/>
                  </a:cubicBezTo>
                  <a:cubicBezTo>
                    <a:pt x="2979" y="3199"/>
                    <a:pt x="3295" y="3629"/>
                    <a:pt x="3491" y="4012"/>
                  </a:cubicBezTo>
                  <a:cubicBezTo>
                    <a:pt x="2821" y="4472"/>
                    <a:pt x="1760" y="4638"/>
                    <a:pt x="1" y="4817"/>
                  </a:cubicBezTo>
                  <a:cubicBezTo>
                    <a:pt x="1786" y="4999"/>
                    <a:pt x="2851" y="5166"/>
                    <a:pt x="3520" y="5640"/>
                  </a:cubicBezTo>
                  <a:cubicBezTo>
                    <a:pt x="3334" y="6032"/>
                    <a:pt x="3025" y="6473"/>
                    <a:pt x="2585" y="7040"/>
                  </a:cubicBezTo>
                  <a:cubicBezTo>
                    <a:pt x="2559" y="7074"/>
                    <a:pt x="2587" y="7114"/>
                    <a:pt x="2621" y="7114"/>
                  </a:cubicBezTo>
                  <a:cubicBezTo>
                    <a:pt x="2630" y="7114"/>
                    <a:pt x="2640" y="7111"/>
                    <a:pt x="2649" y="7104"/>
                  </a:cubicBezTo>
                  <a:cubicBezTo>
                    <a:pt x="3197" y="6653"/>
                    <a:pt x="3628" y="6337"/>
                    <a:pt x="4010" y="6141"/>
                  </a:cubicBezTo>
                  <a:cubicBezTo>
                    <a:pt x="4471" y="6811"/>
                    <a:pt x="4636" y="7870"/>
                    <a:pt x="4816" y="9631"/>
                  </a:cubicBezTo>
                  <a:cubicBezTo>
                    <a:pt x="4997" y="7847"/>
                    <a:pt x="5167" y="6781"/>
                    <a:pt x="5640" y="6112"/>
                  </a:cubicBezTo>
                  <a:cubicBezTo>
                    <a:pt x="6030" y="6298"/>
                    <a:pt x="6472" y="6607"/>
                    <a:pt x="7039" y="7047"/>
                  </a:cubicBezTo>
                  <a:cubicBezTo>
                    <a:pt x="7048" y="7054"/>
                    <a:pt x="7057" y="7057"/>
                    <a:pt x="7066" y="7057"/>
                  </a:cubicBezTo>
                  <a:cubicBezTo>
                    <a:pt x="7101" y="7057"/>
                    <a:pt x="7129" y="7016"/>
                    <a:pt x="7102" y="6983"/>
                  </a:cubicBezTo>
                  <a:cubicBezTo>
                    <a:pt x="6652" y="6435"/>
                    <a:pt x="6335" y="6004"/>
                    <a:pt x="6140" y="5622"/>
                  </a:cubicBezTo>
                  <a:cubicBezTo>
                    <a:pt x="6810" y="5161"/>
                    <a:pt x="7870" y="4996"/>
                    <a:pt x="9630" y="4816"/>
                  </a:cubicBezTo>
                  <a:cubicBezTo>
                    <a:pt x="7846" y="4633"/>
                    <a:pt x="6780" y="4465"/>
                    <a:pt x="6111" y="3992"/>
                  </a:cubicBezTo>
                  <a:cubicBezTo>
                    <a:pt x="6296" y="3602"/>
                    <a:pt x="6606" y="3159"/>
                    <a:pt x="7046" y="2593"/>
                  </a:cubicBezTo>
                  <a:cubicBezTo>
                    <a:pt x="7072" y="2560"/>
                    <a:pt x="7043" y="2519"/>
                    <a:pt x="7010" y="2519"/>
                  </a:cubicBezTo>
                  <a:cubicBezTo>
                    <a:pt x="7000" y="2519"/>
                    <a:pt x="6990" y="2522"/>
                    <a:pt x="6981" y="2530"/>
                  </a:cubicBezTo>
                  <a:cubicBezTo>
                    <a:pt x="6433" y="2979"/>
                    <a:pt x="6003" y="3295"/>
                    <a:pt x="5620" y="3492"/>
                  </a:cubicBezTo>
                  <a:cubicBezTo>
                    <a:pt x="5160" y="2821"/>
                    <a:pt x="4994" y="1762"/>
                    <a:pt x="48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2438644" y="3879096"/>
              <a:ext cx="111852" cy="111876"/>
            </a:xfrm>
            <a:custGeom>
              <a:avLst/>
              <a:gdLst/>
              <a:ahLst/>
              <a:cxnLst/>
              <a:rect l="l" t="t" r="r" b="b"/>
              <a:pathLst>
                <a:path w="9630" h="9632" extrusionOk="0">
                  <a:moveTo>
                    <a:pt x="4815" y="1"/>
                  </a:moveTo>
                  <a:cubicBezTo>
                    <a:pt x="4633" y="1785"/>
                    <a:pt x="4464" y="2852"/>
                    <a:pt x="3990" y="3521"/>
                  </a:cubicBezTo>
                  <a:cubicBezTo>
                    <a:pt x="3600" y="3336"/>
                    <a:pt x="3159" y="3026"/>
                    <a:pt x="2592" y="2586"/>
                  </a:cubicBezTo>
                  <a:cubicBezTo>
                    <a:pt x="2583" y="2579"/>
                    <a:pt x="2573" y="2576"/>
                    <a:pt x="2564" y="2576"/>
                  </a:cubicBezTo>
                  <a:cubicBezTo>
                    <a:pt x="2530" y="2576"/>
                    <a:pt x="2501" y="2618"/>
                    <a:pt x="2529" y="2651"/>
                  </a:cubicBezTo>
                  <a:cubicBezTo>
                    <a:pt x="2979" y="3199"/>
                    <a:pt x="3295" y="3629"/>
                    <a:pt x="3491" y="4012"/>
                  </a:cubicBezTo>
                  <a:cubicBezTo>
                    <a:pt x="2821" y="4472"/>
                    <a:pt x="1760" y="4638"/>
                    <a:pt x="1" y="4817"/>
                  </a:cubicBezTo>
                  <a:cubicBezTo>
                    <a:pt x="1786" y="4999"/>
                    <a:pt x="2851" y="5166"/>
                    <a:pt x="3520" y="5640"/>
                  </a:cubicBezTo>
                  <a:cubicBezTo>
                    <a:pt x="3334" y="6032"/>
                    <a:pt x="3025" y="6473"/>
                    <a:pt x="2585" y="7040"/>
                  </a:cubicBezTo>
                  <a:cubicBezTo>
                    <a:pt x="2559" y="7074"/>
                    <a:pt x="2587" y="7114"/>
                    <a:pt x="2621" y="7114"/>
                  </a:cubicBezTo>
                  <a:cubicBezTo>
                    <a:pt x="2630" y="7114"/>
                    <a:pt x="2640" y="7111"/>
                    <a:pt x="2649" y="7104"/>
                  </a:cubicBezTo>
                  <a:cubicBezTo>
                    <a:pt x="3197" y="6653"/>
                    <a:pt x="3628" y="6337"/>
                    <a:pt x="4010" y="6141"/>
                  </a:cubicBezTo>
                  <a:cubicBezTo>
                    <a:pt x="4471" y="6811"/>
                    <a:pt x="4636" y="7870"/>
                    <a:pt x="4816" y="9631"/>
                  </a:cubicBezTo>
                  <a:cubicBezTo>
                    <a:pt x="4997" y="7847"/>
                    <a:pt x="5167" y="6781"/>
                    <a:pt x="5640" y="6112"/>
                  </a:cubicBezTo>
                  <a:cubicBezTo>
                    <a:pt x="6030" y="6298"/>
                    <a:pt x="6472" y="6607"/>
                    <a:pt x="7039" y="7047"/>
                  </a:cubicBezTo>
                  <a:cubicBezTo>
                    <a:pt x="7048" y="7054"/>
                    <a:pt x="7057" y="7057"/>
                    <a:pt x="7066" y="7057"/>
                  </a:cubicBezTo>
                  <a:cubicBezTo>
                    <a:pt x="7101" y="7057"/>
                    <a:pt x="7129" y="7016"/>
                    <a:pt x="7102" y="6983"/>
                  </a:cubicBezTo>
                  <a:cubicBezTo>
                    <a:pt x="6652" y="6435"/>
                    <a:pt x="6335" y="6004"/>
                    <a:pt x="6140" y="5622"/>
                  </a:cubicBezTo>
                  <a:cubicBezTo>
                    <a:pt x="6810" y="5161"/>
                    <a:pt x="7870" y="4996"/>
                    <a:pt x="9630" y="4816"/>
                  </a:cubicBezTo>
                  <a:cubicBezTo>
                    <a:pt x="7846" y="4633"/>
                    <a:pt x="6780" y="4465"/>
                    <a:pt x="6111" y="3992"/>
                  </a:cubicBezTo>
                  <a:cubicBezTo>
                    <a:pt x="6296" y="3602"/>
                    <a:pt x="6606" y="3159"/>
                    <a:pt x="7046" y="2593"/>
                  </a:cubicBezTo>
                  <a:cubicBezTo>
                    <a:pt x="7072" y="2560"/>
                    <a:pt x="7043" y="2519"/>
                    <a:pt x="7010" y="2519"/>
                  </a:cubicBezTo>
                  <a:cubicBezTo>
                    <a:pt x="7000" y="2519"/>
                    <a:pt x="6990" y="2522"/>
                    <a:pt x="6981" y="2530"/>
                  </a:cubicBezTo>
                  <a:cubicBezTo>
                    <a:pt x="6433" y="2979"/>
                    <a:pt x="6003" y="3295"/>
                    <a:pt x="5620" y="3492"/>
                  </a:cubicBezTo>
                  <a:cubicBezTo>
                    <a:pt x="5160" y="2821"/>
                    <a:pt x="4994" y="1762"/>
                    <a:pt x="48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3C4697C-C94C-4D72-A3ED-CE993820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373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1352" b="1352"/>
          <a:stretch/>
        </p:blipFill>
        <p:spPr>
          <a:xfrm>
            <a:off x="226142" y="1514168"/>
            <a:ext cx="4017950" cy="279236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4294967295"/>
          </p:nvPr>
        </p:nvSpPr>
        <p:spPr>
          <a:xfrm>
            <a:off x="1412875" y="284100"/>
            <a:ext cx="6318250" cy="92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de barras</a:t>
            </a:r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4488686" y="1514168"/>
            <a:ext cx="4260727" cy="125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Una gráfica de este tipo nos muestra la frecuencia con la que se han observado los datos de variables cualitativas o cuantitativas discretas con un rango limitado de valores, con una barra para cada categoría de esta variable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572000" y="2851821"/>
            <a:ext cx="4260727" cy="1454709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4670323" y="2964812"/>
            <a:ext cx="4054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Utilizamos la base “</a:t>
            </a:r>
            <a:r>
              <a:rPr lang="es-ES" sz="12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chickwts</a:t>
            </a:r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”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plot</a:t>
            </a:r>
            <a:r>
              <a:rPr lang="es-ES" sz="1200" dirty="0">
                <a:solidFill>
                  <a:schemeClr val="bg1"/>
                </a:solidFill>
              </a:rPr>
              <a:t>(x = </a:t>
            </a:r>
            <a:r>
              <a:rPr lang="es-ES" sz="1200" dirty="0" err="1">
                <a:solidFill>
                  <a:schemeClr val="bg1"/>
                </a:solidFill>
              </a:rPr>
              <a:t>chickwts$feed</a:t>
            </a:r>
            <a:r>
              <a:rPr lang="es-ES" sz="1200" dirty="0">
                <a:solidFill>
                  <a:schemeClr val="bg1"/>
                </a:solidFill>
              </a:rPr>
              <a:t>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col=c('red','</a:t>
            </a:r>
            <a:r>
              <a:rPr lang="es-ES" sz="1200" dirty="0" err="1">
                <a:solidFill>
                  <a:schemeClr val="bg1"/>
                </a:solidFill>
              </a:rPr>
              <a:t>black</a:t>
            </a:r>
            <a:r>
              <a:rPr lang="es-ES" sz="1200" dirty="0">
                <a:solidFill>
                  <a:schemeClr val="bg1"/>
                </a:solidFill>
              </a:rPr>
              <a:t>','</a:t>
            </a:r>
            <a:r>
              <a:rPr lang="es-ES" sz="1200" dirty="0" err="1">
                <a:solidFill>
                  <a:schemeClr val="bg1"/>
                </a:solidFill>
              </a:rPr>
              <a:t>green</a:t>
            </a:r>
            <a:r>
              <a:rPr lang="es-ES" sz="1200" dirty="0">
                <a:solidFill>
                  <a:schemeClr val="bg1"/>
                </a:solidFill>
              </a:rPr>
              <a:t>','blue', '</a:t>
            </a:r>
            <a:r>
              <a:rPr lang="es-ES" sz="1200" dirty="0" err="1">
                <a:solidFill>
                  <a:schemeClr val="bg1"/>
                </a:solidFill>
              </a:rPr>
              <a:t>orange</a:t>
            </a:r>
            <a:r>
              <a:rPr lang="es-ES" sz="1200" dirty="0">
                <a:solidFill>
                  <a:schemeClr val="bg1"/>
                </a:solidFill>
              </a:rPr>
              <a:t>', 'grey'),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</a:t>
            </a:r>
            <a:r>
              <a:rPr lang="es-ES" sz="1200" dirty="0" err="1">
                <a:solidFill>
                  <a:schemeClr val="bg1"/>
                </a:solidFill>
              </a:rPr>
              <a:t>xlab</a:t>
            </a:r>
            <a:r>
              <a:rPr lang="es-ES" sz="1200" dirty="0">
                <a:solidFill>
                  <a:schemeClr val="bg1"/>
                </a:solidFill>
              </a:rPr>
              <a:t>="Suplementos alimenticios",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</a:t>
            </a:r>
            <a:r>
              <a:rPr lang="es-ES" sz="1200" dirty="0" err="1">
                <a:solidFill>
                  <a:schemeClr val="bg1"/>
                </a:solidFill>
              </a:rPr>
              <a:t>ylab</a:t>
            </a:r>
            <a:r>
              <a:rPr lang="es-ES" sz="1200" dirty="0">
                <a:solidFill>
                  <a:schemeClr val="bg1"/>
                </a:solidFill>
              </a:rPr>
              <a:t>="Total de experimentos",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</a:t>
            </a:r>
            <a:r>
              <a:rPr lang="es-ES" sz="1200" dirty="0" err="1">
                <a:solidFill>
                  <a:schemeClr val="bg1"/>
                </a:solidFill>
              </a:rPr>
              <a:t>main</a:t>
            </a:r>
            <a:r>
              <a:rPr lang="es-ES" sz="1200" dirty="0">
                <a:solidFill>
                  <a:schemeClr val="bg1"/>
                </a:solidFill>
              </a:rPr>
              <a:t>="Suplementos alimenticios en pollos")</a:t>
            </a:r>
          </a:p>
        </p:txBody>
      </p:sp>
    </p:spTree>
    <p:extLst>
      <p:ext uri="{BB962C8B-B14F-4D97-AF65-F5344CB8AC3E}">
        <p14:creationId xmlns:p14="http://schemas.microsoft.com/office/powerpoint/2010/main" val="379196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830" b="830"/>
          <a:stretch/>
        </p:blipFill>
        <p:spPr>
          <a:xfrm>
            <a:off x="4656418" y="1776826"/>
            <a:ext cx="4227301" cy="29693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4294967295"/>
          </p:nvPr>
        </p:nvSpPr>
        <p:spPr>
          <a:xfrm>
            <a:off x="1212850" y="316356"/>
            <a:ext cx="6718300" cy="92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de </a:t>
            </a:r>
            <a:r>
              <a:rPr lang="en-US" sz="4400" dirty="0" err="1"/>
              <a:t>histograma</a:t>
            </a:r>
            <a:endParaRPr lang="en-US" sz="4400" dirty="0"/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526540" y="1497455"/>
            <a:ext cx="3824748" cy="162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Un histograma visualiza la distribución de los datos a lo largo de un intervalo continuo o un período de tiempo determinado. Cada barra en un histograma representa la frecuencia tabulada en cada barra. El área total del histograma es igual al número de datos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72505" y="3205042"/>
            <a:ext cx="3932818" cy="1278468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629283" y="3318033"/>
            <a:ext cx="3640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hist</a:t>
            </a:r>
            <a:r>
              <a:rPr lang="es-ES" sz="1200" dirty="0">
                <a:solidFill>
                  <a:schemeClr val="bg1"/>
                </a:solidFill>
              </a:rPr>
              <a:t>(distancia, 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     </a:t>
            </a:r>
            <a:r>
              <a:rPr lang="es-ES" sz="1200" dirty="0" err="1">
                <a:solidFill>
                  <a:schemeClr val="bg1"/>
                </a:solidFill>
              </a:rPr>
              <a:t>main</a:t>
            </a:r>
            <a:r>
              <a:rPr lang="es-ES" sz="1200" dirty="0">
                <a:solidFill>
                  <a:schemeClr val="bg1"/>
                </a:solidFill>
              </a:rPr>
              <a:t> = "Histograma de frecuencias",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     </a:t>
            </a:r>
            <a:r>
              <a:rPr lang="es-ES" sz="1200" dirty="0" err="1">
                <a:solidFill>
                  <a:schemeClr val="bg1"/>
                </a:solidFill>
              </a:rPr>
              <a:t>ylab</a:t>
            </a:r>
            <a:r>
              <a:rPr lang="es-ES" sz="1200" dirty="0">
                <a:solidFill>
                  <a:schemeClr val="bg1"/>
                </a:solidFill>
              </a:rPr>
              <a:t> = "Frecuencia",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     </a:t>
            </a:r>
            <a:r>
              <a:rPr lang="es-ES" sz="1200" dirty="0" err="1">
                <a:solidFill>
                  <a:schemeClr val="bg1"/>
                </a:solidFill>
              </a:rPr>
              <a:t>xlab</a:t>
            </a:r>
            <a:r>
              <a:rPr lang="es-ES" sz="1200" dirty="0">
                <a:solidFill>
                  <a:schemeClr val="bg1"/>
                </a:solidFill>
              </a:rPr>
              <a:t> = "Yardas de vuelo",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     col = "cyan3")</a:t>
            </a:r>
          </a:p>
        </p:txBody>
      </p:sp>
    </p:spTree>
    <p:extLst>
      <p:ext uri="{BB962C8B-B14F-4D97-AF65-F5344CB8AC3E}">
        <p14:creationId xmlns:p14="http://schemas.microsoft.com/office/powerpoint/2010/main" val="355889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8"/>
          <p:cNvSpPr txBox="1">
            <a:spLocks noGrp="1"/>
          </p:cNvSpPr>
          <p:nvPr>
            <p:ph type="title"/>
          </p:nvPr>
        </p:nvSpPr>
        <p:spPr>
          <a:xfrm>
            <a:off x="719999" y="262088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EJERCICIOS</a:t>
            </a:r>
            <a:endParaRPr dirty="0"/>
          </a:p>
        </p:txBody>
      </p:sp>
      <p:grpSp>
        <p:nvGrpSpPr>
          <p:cNvPr id="561" name="Google Shape;561;p58"/>
          <p:cNvGrpSpPr/>
          <p:nvPr/>
        </p:nvGrpSpPr>
        <p:grpSpPr>
          <a:xfrm>
            <a:off x="1473634" y="1145700"/>
            <a:ext cx="6196731" cy="3735710"/>
            <a:chOff x="3134000" y="1972250"/>
            <a:chExt cx="3747993" cy="2394923"/>
          </a:xfrm>
        </p:grpSpPr>
        <p:sp>
          <p:nvSpPr>
            <p:cNvPr id="562" name="Google Shape;562;p58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4" name="Google Shape;564;p58"/>
          <p:cNvPicPr preferRelativeResize="0"/>
          <p:nvPr/>
        </p:nvPicPr>
        <p:blipFill rotWithShape="1">
          <a:blip r:embed="rId3"/>
          <a:srcRect t="15770" b="15770"/>
          <a:stretch/>
        </p:blipFill>
        <p:spPr>
          <a:xfrm>
            <a:off x="2013767" y="1311730"/>
            <a:ext cx="5116789" cy="2708961"/>
          </a:xfrm>
          <a:prstGeom prst="roundRect">
            <a:avLst>
              <a:gd name="adj" fmla="val 601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A265D8F-3BEA-46EC-9950-6F8CD88F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308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 idx="2"/>
          </p:nvPr>
        </p:nvSpPr>
        <p:spPr>
          <a:xfrm>
            <a:off x="6698105" y="1617450"/>
            <a:ext cx="21525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 rot="449">
            <a:off x="768825" y="3569990"/>
            <a:ext cx="2298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200" dirty="0"/>
              <a:t>Paquete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200" i="1" dirty="0"/>
              <a:t>ggplot2</a:t>
            </a:r>
            <a:endParaRPr sz="3200" i="1" dirty="0"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3"/>
          <a:srcRect l="34035" t="-416" r="29004" b="416"/>
          <a:stretch/>
        </p:blipFill>
        <p:spPr>
          <a:xfrm>
            <a:off x="3521350" y="0"/>
            <a:ext cx="284012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6"/>
          <p:cNvCxnSpPr/>
          <p:nvPr/>
        </p:nvCxnSpPr>
        <p:spPr>
          <a:xfrm>
            <a:off x="4395900" y="4291325"/>
            <a:ext cx="402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6"/>
          <p:cNvCxnSpPr/>
          <p:nvPr/>
        </p:nvCxnSpPr>
        <p:spPr>
          <a:xfrm>
            <a:off x="720000" y="852175"/>
            <a:ext cx="402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D2E5B-D479-4F69-8898-5B1210B71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1" y="1085445"/>
            <a:ext cx="1278650" cy="9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FC44F4-0425-421F-B6C8-4563A078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3" y="2076315"/>
            <a:ext cx="2375565" cy="139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820DE65B-2AED-4DAC-84DD-6D4871C5A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AFFB80B-23CA-4E44-85D5-74997631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subTitle" idx="1"/>
          </p:nvPr>
        </p:nvSpPr>
        <p:spPr>
          <a:xfrm>
            <a:off x="556515" y="1043223"/>
            <a:ext cx="5319251" cy="226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Así, </a:t>
            </a:r>
            <a:r>
              <a:rPr lang="es-ES" sz="1800" b="0" i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quattrocento sans"/>
              </a:rPr>
              <a:t>ggplot2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 forma parte del conjunto de librerías llamado </a:t>
            </a:r>
            <a:r>
              <a:rPr lang="es-ES" sz="1800" b="0" i="0" dirty="0" err="1">
                <a:solidFill>
                  <a:srgbClr val="A9BAC9"/>
                </a:solidFill>
                <a:effectLst/>
                <a:latin typeface="quattrocento sans"/>
              </a:rPr>
              <a:t>tidyverse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 y se resume como un sistema para crear gráficos de forma declarativa, basado en </a:t>
            </a:r>
            <a:r>
              <a:rPr lang="es-ES" sz="1800" b="0" i="0" dirty="0" err="1">
                <a:solidFill>
                  <a:srgbClr val="A9BAC9"/>
                </a:solidFill>
                <a:effectLst/>
                <a:latin typeface="quattrocento sans"/>
              </a:rPr>
              <a:t>The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 </a:t>
            </a:r>
            <a:r>
              <a:rPr lang="es-ES" sz="1800" b="0" i="0" dirty="0" err="1">
                <a:solidFill>
                  <a:srgbClr val="A9BAC9"/>
                </a:solidFill>
                <a:effectLst/>
                <a:latin typeface="quattrocento sans"/>
              </a:rPr>
              <a:t>Grammar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 </a:t>
            </a:r>
            <a:r>
              <a:rPr lang="es-ES" sz="1800" b="0" i="0" dirty="0" err="1">
                <a:solidFill>
                  <a:srgbClr val="A9BAC9"/>
                </a:solidFill>
                <a:effectLst/>
                <a:latin typeface="quattrocento sans"/>
              </a:rPr>
              <a:t>of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 </a:t>
            </a:r>
            <a:r>
              <a:rPr lang="es-ES" sz="1800" b="0" i="0" dirty="0" err="1">
                <a:solidFill>
                  <a:srgbClr val="A9BAC9"/>
                </a:solidFill>
                <a:effectLst/>
                <a:latin typeface="quattrocento sans"/>
              </a:rPr>
              <a:t>Graphics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.</a:t>
            </a:r>
            <a:endParaRPr lang="es-ES" sz="1800" dirty="0"/>
          </a:p>
        </p:txBody>
      </p:sp>
      <p:pic>
        <p:nvPicPr>
          <p:cNvPr id="242" name="Google Shape;242;p37"/>
          <p:cNvPicPr preferRelativeResize="0"/>
          <p:nvPr/>
        </p:nvPicPr>
        <p:blipFill rotWithShape="1">
          <a:blip r:embed="rId3"/>
          <a:srcRect l="30053" r="30053"/>
          <a:stretch/>
        </p:blipFill>
        <p:spPr>
          <a:xfrm>
            <a:off x="6282813" y="0"/>
            <a:ext cx="286118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230;p36">
            <a:extLst>
              <a:ext uri="{FF2B5EF4-FFF2-40B4-BE49-F238E27FC236}">
                <a16:creationId xmlns:a16="http://schemas.microsoft.com/office/drawing/2014/main" id="{1FC3AC9A-A966-4145-A67E-848EB17EBEC2}"/>
              </a:ext>
            </a:extLst>
          </p:cNvPr>
          <p:cNvCxnSpPr/>
          <p:nvPr/>
        </p:nvCxnSpPr>
        <p:spPr>
          <a:xfrm>
            <a:off x="1178145" y="624642"/>
            <a:ext cx="402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id="{A9B10FC9-CA45-446B-9725-49FA6AE4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2660;p67">
            <a:extLst>
              <a:ext uri="{FF2B5EF4-FFF2-40B4-BE49-F238E27FC236}">
                <a16:creationId xmlns:a16="http://schemas.microsoft.com/office/drawing/2014/main" id="{28B97141-A1FE-45B1-AB78-C02061C6D42B}"/>
              </a:ext>
            </a:extLst>
          </p:cNvPr>
          <p:cNvGrpSpPr/>
          <p:nvPr/>
        </p:nvGrpSpPr>
        <p:grpSpPr>
          <a:xfrm>
            <a:off x="6692995" y="3605466"/>
            <a:ext cx="2241344" cy="1330656"/>
            <a:chOff x="3597785" y="3065882"/>
            <a:chExt cx="2241344" cy="1330656"/>
          </a:xfrm>
        </p:grpSpPr>
        <p:grpSp>
          <p:nvGrpSpPr>
            <p:cNvPr id="9" name="Google Shape;2661;p67">
              <a:extLst>
                <a:ext uri="{FF2B5EF4-FFF2-40B4-BE49-F238E27FC236}">
                  <a16:creationId xmlns:a16="http://schemas.microsoft.com/office/drawing/2014/main" id="{410544BF-D728-40D8-97A0-EA6D78EF6D68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18" name="Google Shape;2662;p67">
                <a:extLst>
                  <a:ext uri="{FF2B5EF4-FFF2-40B4-BE49-F238E27FC236}">
                    <a16:creationId xmlns:a16="http://schemas.microsoft.com/office/drawing/2014/main" id="{CC82D7A4-42C1-4CBD-88BC-09EEC0E21DB2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9" name="Google Shape;2663;p67">
                <a:extLst>
                  <a:ext uri="{FF2B5EF4-FFF2-40B4-BE49-F238E27FC236}">
                    <a16:creationId xmlns:a16="http://schemas.microsoft.com/office/drawing/2014/main" id="{ED262A14-03C7-4059-8E1E-2262B9843927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23" name="Google Shape;2664;p67">
                  <a:extLst>
                    <a:ext uri="{FF2B5EF4-FFF2-40B4-BE49-F238E27FC236}">
                      <a16:creationId xmlns:a16="http://schemas.microsoft.com/office/drawing/2014/main" id="{CA8D8DCC-3534-4094-A63F-191D07FE3E86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2665;p67">
                  <a:extLst>
                    <a:ext uri="{FF2B5EF4-FFF2-40B4-BE49-F238E27FC236}">
                      <a16:creationId xmlns:a16="http://schemas.microsoft.com/office/drawing/2014/main" id="{3EE96C48-5ED3-44D5-8E70-5A7B8A00EAF2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0" name="Google Shape;2666;p67">
                <a:extLst>
                  <a:ext uri="{FF2B5EF4-FFF2-40B4-BE49-F238E27FC236}">
                    <a16:creationId xmlns:a16="http://schemas.microsoft.com/office/drawing/2014/main" id="{028C6FA1-580A-45F1-BD7B-DAFB55727822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21" name="Google Shape;2667;p67">
                  <a:extLst>
                    <a:ext uri="{FF2B5EF4-FFF2-40B4-BE49-F238E27FC236}">
                      <a16:creationId xmlns:a16="http://schemas.microsoft.com/office/drawing/2014/main" id="{A2CD037F-9E85-4285-9D0F-2D5EB756999B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2668;p67">
                  <a:extLst>
                    <a:ext uri="{FF2B5EF4-FFF2-40B4-BE49-F238E27FC236}">
                      <a16:creationId xmlns:a16="http://schemas.microsoft.com/office/drawing/2014/main" id="{17E4F153-524E-458C-8E26-B92A16116622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2669;p67">
              <a:extLst>
                <a:ext uri="{FF2B5EF4-FFF2-40B4-BE49-F238E27FC236}">
                  <a16:creationId xmlns:a16="http://schemas.microsoft.com/office/drawing/2014/main" id="{AE34B785-2B26-4971-BA3E-1FC66C59D67F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03" name="Google Shape;2670;p67">
                <a:extLst>
                  <a:ext uri="{FF2B5EF4-FFF2-40B4-BE49-F238E27FC236}">
                    <a16:creationId xmlns:a16="http://schemas.microsoft.com/office/drawing/2014/main" id="{68E240C5-86E7-4D0B-B1CF-DB0A4E9111D1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16" name="Google Shape;2671;p67">
                  <a:extLst>
                    <a:ext uri="{FF2B5EF4-FFF2-40B4-BE49-F238E27FC236}">
                      <a16:creationId xmlns:a16="http://schemas.microsoft.com/office/drawing/2014/main" id="{01D7519B-73A8-45C4-9731-90E8AAD51EA9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2672;p67">
                  <a:extLst>
                    <a:ext uri="{FF2B5EF4-FFF2-40B4-BE49-F238E27FC236}">
                      <a16:creationId xmlns:a16="http://schemas.microsoft.com/office/drawing/2014/main" id="{E5585084-6FB3-4F8A-9876-70A71F327C5C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4" name="Google Shape;2673;p67">
                <a:extLst>
                  <a:ext uri="{FF2B5EF4-FFF2-40B4-BE49-F238E27FC236}">
                    <a16:creationId xmlns:a16="http://schemas.microsoft.com/office/drawing/2014/main" id="{FA1EEED2-9751-4EF9-AA0A-F4BDD3A83C27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14" name="Google Shape;2674;p67">
                  <a:extLst>
                    <a:ext uri="{FF2B5EF4-FFF2-40B4-BE49-F238E27FC236}">
                      <a16:creationId xmlns:a16="http://schemas.microsoft.com/office/drawing/2014/main" id="{EC2881AE-11AB-4F05-AC34-545BB7250E8F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2675;p67">
                  <a:extLst>
                    <a:ext uri="{FF2B5EF4-FFF2-40B4-BE49-F238E27FC236}">
                      <a16:creationId xmlns:a16="http://schemas.microsoft.com/office/drawing/2014/main" id="{E9094FB8-40E1-4B41-876F-A0FF93D6DEC8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5" name="Google Shape;2676;p67">
                <a:extLst>
                  <a:ext uri="{FF2B5EF4-FFF2-40B4-BE49-F238E27FC236}">
                    <a16:creationId xmlns:a16="http://schemas.microsoft.com/office/drawing/2014/main" id="{49AA7913-03E4-42CE-A7BF-B3ED18D167FB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12" name="Google Shape;2677;p67">
                  <a:extLst>
                    <a:ext uri="{FF2B5EF4-FFF2-40B4-BE49-F238E27FC236}">
                      <a16:creationId xmlns:a16="http://schemas.microsoft.com/office/drawing/2014/main" id="{09E4AEAF-E376-43EF-99E8-85EF7E9CE6F2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2678;p67">
                  <a:extLst>
                    <a:ext uri="{FF2B5EF4-FFF2-40B4-BE49-F238E27FC236}">
                      <a16:creationId xmlns:a16="http://schemas.microsoft.com/office/drawing/2014/main" id="{2A999B7A-8CE2-4947-B6CB-43860BF37D53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6" name="Google Shape;2679;p67">
                <a:extLst>
                  <a:ext uri="{FF2B5EF4-FFF2-40B4-BE49-F238E27FC236}">
                    <a16:creationId xmlns:a16="http://schemas.microsoft.com/office/drawing/2014/main" id="{024D276D-ED71-4C4E-8F04-4E39EAFF9CE3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10" name="Google Shape;2680;p67">
                  <a:extLst>
                    <a:ext uri="{FF2B5EF4-FFF2-40B4-BE49-F238E27FC236}">
                      <a16:creationId xmlns:a16="http://schemas.microsoft.com/office/drawing/2014/main" id="{59A9BB72-703B-42A6-B95F-1E64D7647A46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2681;p67">
                  <a:extLst>
                    <a:ext uri="{FF2B5EF4-FFF2-40B4-BE49-F238E27FC236}">
                      <a16:creationId xmlns:a16="http://schemas.microsoft.com/office/drawing/2014/main" id="{3D69BBC0-C6D3-4FD7-A232-6CD217A67C3D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7" name="Google Shape;2682;p67">
                <a:extLst>
                  <a:ext uri="{FF2B5EF4-FFF2-40B4-BE49-F238E27FC236}">
                    <a16:creationId xmlns:a16="http://schemas.microsoft.com/office/drawing/2014/main" id="{1DD9A3B6-3B57-4614-A115-8DAB0601613D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08" name="Google Shape;2683;p67">
                  <a:extLst>
                    <a:ext uri="{FF2B5EF4-FFF2-40B4-BE49-F238E27FC236}">
                      <a16:creationId xmlns:a16="http://schemas.microsoft.com/office/drawing/2014/main" id="{0E6E3C6A-0DF2-4587-B34B-3C607C629EC2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2684;p67">
                  <a:extLst>
                    <a:ext uri="{FF2B5EF4-FFF2-40B4-BE49-F238E27FC236}">
                      <a16:creationId xmlns:a16="http://schemas.microsoft.com/office/drawing/2014/main" id="{60260D8D-A0A9-4E42-B9D8-8EF83FAB1AE8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2685;p67">
              <a:extLst>
                <a:ext uri="{FF2B5EF4-FFF2-40B4-BE49-F238E27FC236}">
                  <a16:creationId xmlns:a16="http://schemas.microsoft.com/office/drawing/2014/main" id="{C5FE4045-9FA1-4963-A6B8-A4E5AA80E903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75" name="Google Shape;2686;p67">
                <a:extLst>
                  <a:ext uri="{FF2B5EF4-FFF2-40B4-BE49-F238E27FC236}">
                    <a16:creationId xmlns:a16="http://schemas.microsoft.com/office/drawing/2014/main" id="{9C1A253E-5F0C-4D19-8D99-821BF1FD3C96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797" name="Google Shape;2687;p67">
                  <a:extLst>
                    <a:ext uri="{FF2B5EF4-FFF2-40B4-BE49-F238E27FC236}">
                      <a16:creationId xmlns:a16="http://schemas.microsoft.com/office/drawing/2014/main" id="{1E9DB9D4-3D5F-4A81-9979-9B8E5219E76E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2688;p67">
                  <a:extLst>
                    <a:ext uri="{FF2B5EF4-FFF2-40B4-BE49-F238E27FC236}">
                      <a16:creationId xmlns:a16="http://schemas.microsoft.com/office/drawing/2014/main" id="{3741EE44-78AF-45B8-8CC8-600EEBE23FE5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2689;p67">
                  <a:extLst>
                    <a:ext uri="{FF2B5EF4-FFF2-40B4-BE49-F238E27FC236}">
                      <a16:creationId xmlns:a16="http://schemas.microsoft.com/office/drawing/2014/main" id="{764C5D07-D4DA-4258-80C0-B9B89A01E864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2690;p67">
                  <a:extLst>
                    <a:ext uri="{FF2B5EF4-FFF2-40B4-BE49-F238E27FC236}">
                      <a16:creationId xmlns:a16="http://schemas.microsoft.com/office/drawing/2014/main" id="{562AF51A-920A-4C63-B18C-B3F2DA22A9C4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2691;p67">
                  <a:extLst>
                    <a:ext uri="{FF2B5EF4-FFF2-40B4-BE49-F238E27FC236}">
                      <a16:creationId xmlns:a16="http://schemas.microsoft.com/office/drawing/2014/main" id="{5037A79B-CD9C-47C4-8AF3-31AADC26F7AE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2692;p67">
                  <a:extLst>
                    <a:ext uri="{FF2B5EF4-FFF2-40B4-BE49-F238E27FC236}">
                      <a16:creationId xmlns:a16="http://schemas.microsoft.com/office/drawing/2014/main" id="{8031B596-2F29-47D9-A711-60AE24B3ED16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2693;p67">
                <a:extLst>
                  <a:ext uri="{FF2B5EF4-FFF2-40B4-BE49-F238E27FC236}">
                    <a16:creationId xmlns:a16="http://schemas.microsoft.com/office/drawing/2014/main" id="{5C631995-CBC0-41B2-BF4B-BD6D38C1963A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795" name="Google Shape;2694;p67">
                  <a:extLst>
                    <a:ext uri="{FF2B5EF4-FFF2-40B4-BE49-F238E27FC236}">
                      <a16:creationId xmlns:a16="http://schemas.microsoft.com/office/drawing/2014/main" id="{1055C37B-1FCF-48FC-9136-C5A7F1EC044B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2695;p67">
                  <a:extLst>
                    <a:ext uri="{FF2B5EF4-FFF2-40B4-BE49-F238E27FC236}">
                      <a16:creationId xmlns:a16="http://schemas.microsoft.com/office/drawing/2014/main" id="{F3DF5079-05D9-4336-84FA-652D9572E873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7" name="Google Shape;2696;p67">
                <a:extLst>
                  <a:ext uri="{FF2B5EF4-FFF2-40B4-BE49-F238E27FC236}">
                    <a16:creationId xmlns:a16="http://schemas.microsoft.com/office/drawing/2014/main" id="{1E614854-D7A8-46D8-806B-BDB56547D60B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793" name="Google Shape;2697;p67">
                  <a:extLst>
                    <a:ext uri="{FF2B5EF4-FFF2-40B4-BE49-F238E27FC236}">
                      <a16:creationId xmlns:a16="http://schemas.microsoft.com/office/drawing/2014/main" id="{B7D2CA91-23AF-4BFE-A133-09EBD57BD68C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2698;p67">
                  <a:extLst>
                    <a:ext uri="{FF2B5EF4-FFF2-40B4-BE49-F238E27FC236}">
                      <a16:creationId xmlns:a16="http://schemas.microsoft.com/office/drawing/2014/main" id="{EC52CF34-7A86-4C15-AE17-FC2DC146DA7F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8" name="Google Shape;2699;p67">
                <a:extLst>
                  <a:ext uri="{FF2B5EF4-FFF2-40B4-BE49-F238E27FC236}">
                    <a16:creationId xmlns:a16="http://schemas.microsoft.com/office/drawing/2014/main" id="{87639D5E-A0F6-483B-9C58-51A6F9521CF2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791" name="Google Shape;2700;p67">
                  <a:extLst>
                    <a:ext uri="{FF2B5EF4-FFF2-40B4-BE49-F238E27FC236}">
                      <a16:creationId xmlns:a16="http://schemas.microsoft.com/office/drawing/2014/main" id="{A237C044-7DA2-45E0-B232-7528FE91253A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2701;p67">
                  <a:extLst>
                    <a:ext uri="{FF2B5EF4-FFF2-40B4-BE49-F238E27FC236}">
                      <a16:creationId xmlns:a16="http://schemas.microsoft.com/office/drawing/2014/main" id="{DE7E7736-E511-430A-9DC6-693F52E9FEF5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9" name="Google Shape;2702;p67">
                <a:extLst>
                  <a:ext uri="{FF2B5EF4-FFF2-40B4-BE49-F238E27FC236}">
                    <a16:creationId xmlns:a16="http://schemas.microsoft.com/office/drawing/2014/main" id="{00235336-ECC1-4523-B26C-7E9AD2445807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789" name="Google Shape;2703;p67">
                  <a:extLst>
                    <a:ext uri="{FF2B5EF4-FFF2-40B4-BE49-F238E27FC236}">
                      <a16:creationId xmlns:a16="http://schemas.microsoft.com/office/drawing/2014/main" id="{8414AA60-6412-4BF9-B020-6745EE1F148C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2704;p67">
                  <a:extLst>
                    <a:ext uri="{FF2B5EF4-FFF2-40B4-BE49-F238E27FC236}">
                      <a16:creationId xmlns:a16="http://schemas.microsoft.com/office/drawing/2014/main" id="{1FD4B9C3-9B71-4AC2-81FE-662DE61FBE0A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0" name="Google Shape;2705;p67">
                <a:extLst>
                  <a:ext uri="{FF2B5EF4-FFF2-40B4-BE49-F238E27FC236}">
                    <a16:creationId xmlns:a16="http://schemas.microsoft.com/office/drawing/2014/main" id="{456808C2-6FCE-4EB3-B40D-260841F51418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787" name="Google Shape;2706;p67">
                  <a:extLst>
                    <a:ext uri="{FF2B5EF4-FFF2-40B4-BE49-F238E27FC236}">
                      <a16:creationId xmlns:a16="http://schemas.microsoft.com/office/drawing/2014/main" id="{6D54CF68-FEB3-4BA0-8242-886E99ADFD9A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2707;p67">
                  <a:extLst>
                    <a:ext uri="{FF2B5EF4-FFF2-40B4-BE49-F238E27FC236}">
                      <a16:creationId xmlns:a16="http://schemas.microsoft.com/office/drawing/2014/main" id="{71BBBAFA-4F83-4D30-8DA8-E6376EC29196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1" name="Google Shape;2708;p67">
                <a:extLst>
                  <a:ext uri="{FF2B5EF4-FFF2-40B4-BE49-F238E27FC236}">
                    <a16:creationId xmlns:a16="http://schemas.microsoft.com/office/drawing/2014/main" id="{A31168C6-7F59-4CC8-95B0-39ECBBD0ADCE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785" name="Google Shape;2709;p67">
                  <a:extLst>
                    <a:ext uri="{FF2B5EF4-FFF2-40B4-BE49-F238E27FC236}">
                      <a16:creationId xmlns:a16="http://schemas.microsoft.com/office/drawing/2014/main" id="{BF810F50-8B8A-4082-AEA6-31646EC6C774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2710;p67">
                  <a:extLst>
                    <a:ext uri="{FF2B5EF4-FFF2-40B4-BE49-F238E27FC236}">
                      <a16:creationId xmlns:a16="http://schemas.microsoft.com/office/drawing/2014/main" id="{3FAD1AB1-207D-423F-A9B9-1F3C1B65F625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2" name="Google Shape;2711;p67">
                <a:extLst>
                  <a:ext uri="{FF2B5EF4-FFF2-40B4-BE49-F238E27FC236}">
                    <a16:creationId xmlns:a16="http://schemas.microsoft.com/office/drawing/2014/main" id="{BF15FF81-B105-4809-86F4-5836C5FD7336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83" name="Google Shape;2712;p67">
                  <a:extLst>
                    <a:ext uri="{FF2B5EF4-FFF2-40B4-BE49-F238E27FC236}">
                      <a16:creationId xmlns:a16="http://schemas.microsoft.com/office/drawing/2014/main" id="{DD112748-0FA8-4484-A2C6-E234F18BA05B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2713;p67">
                  <a:extLst>
                    <a:ext uri="{FF2B5EF4-FFF2-40B4-BE49-F238E27FC236}">
                      <a16:creationId xmlns:a16="http://schemas.microsoft.com/office/drawing/2014/main" id="{9A04AC2D-3563-43B7-8BCD-78D981C1FAB6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2714;p67">
              <a:extLst>
                <a:ext uri="{FF2B5EF4-FFF2-40B4-BE49-F238E27FC236}">
                  <a16:creationId xmlns:a16="http://schemas.microsoft.com/office/drawing/2014/main" id="{785BEACB-24FC-47CD-95A7-7BCB19932037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59" name="Google Shape;2715;p67">
                <a:extLst>
                  <a:ext uri="{FF2B5EF4-FFF2-40B4-BE49-F238E27FC236}">
                    <a16:creationId xmlns:a16="http://schemas.microsoft.com/office/drawing/2014/main" id="{E6714598-EDB8-4D0A-ACBB-C199E1E7BA28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72" name="Google Shape;2716;p67">
                  <a:extLst>
                    <a:ext uri="{FF2B5EF4-FFF2-40B4-BE49-F238E27FC236}">
                      <a16:creationId xmlns:a16="http://schemas.microsoft.com/office/drawing/2014/main" id="{AA8210C5-794C-424B-B515-C10CB1895C35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2717;p67">
                  <a:extLst>
                    <a:ext uri="{FF2B5EF4-FFF2-40B4-BE49-F238E27FC236}">
                      <a16:creationId xmlns:a16="http://schemas.microsoft.com/office/drawing/2014/main" id="{3E0F3263-1908-42B8-94E4-DE4C5E057988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2718;p67">
                  <a:extLst>
                    <a:ext uri="{FF2B5EF4-FFF2-40B4-BE49-F238E27FC236}">
                      <a16:creationId xmlns:a16="http://schemas.microsoft.com/office/drawing/2014/main" id="{BE9600C9-F1C4-4CCC-8C9C-2FE8C32ED3AD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0" name="Google Shape;2719;p67">
                <a:extLst>
                  <a:ext uri="{FF2B5EF4-FFF2-40B4-BE49-F238E27FC236}">
                    <a16:creationId xmlns:a16="http://schemas.microsoft.com/office/drawing/2014/main" id="{C3991CD6-99BC-49A8-BA68-C633D14BA91B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70" name="Google Shape;2720;p67">
                  <a:extLst>
                    <a:ext uri="{FF2B5EF4-FFF2-40B4-BE49-F238E27FC236}">
                      <a16:creationId xmlns:a16="http://schemas.microsoft.com/office/drawing/2014/main" id="{0039C095-3312-4351-8995-E3471AB516E2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2721;p67">
                  <a:extLst>
                    <a:ext uri="{FF2B5EF4-FFF2-40B4-BE49-F238E27FC236}">
                      <a16:creationId xmlns:a16="http://schemas.microsoft.com/office/drawing/2014/main" id="{1DBA2F91-7C2A-497B-B73D-228953261D95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1" name="Google Shape;2722;p67">
                <a:extLst>
                  <a:ext uri="{FF2B5EF4-FFF2-40B4-BE49-F238E27FC236}">
                    <a16:creationId xmlns:a16="http://schemas.microsoft.com/office/drawing/2014/main" id="{6D4931E1-17B3-4586-9529-E5479729A3EC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68" name="Google Shape;2723;p67">
                  <a:extLst>
                    <a:ext uri="{FF2B5EF4-FFF2-40B4-BE49-F238E27FC236}">
                      <a16:creationId xmlns:a16="http://schemas.microsoft.com/office/drawing/2014/main" id="{7976EBFD-0048-457A-891D-29FF097F3AA1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2724;p67">
                  <a:extLst>
                    <a:ext uri="{FF2B5EF4-FFF2-40B4-BE49-F238E27FC236}">
                      <a16:creationId xmlns:a16="http://schemas.microsoft.com/office/drawing/2014/main" id="{9025071B-A83F-46CA-A627-1AA832FF36CC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2" name="Google Shape;2725;p67">
                <a:extLst>
                  <a:ext uri="{FF2B5EF4-FFF2-40B4-BE49-F238E27FC236}">
                    <a16:creationId xmlns:a16="http://schemas.microsoft.com/office/drawing/2014/main" id="{EC509747-C104-4514-8BD1-52C08A699206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66" name="Google Shape;2726;p67">
                  <a:extLst>
                    <a:ext uri="{FF2B5EF4-FFF2-40B4-BE49-F238E27FC236}">
                      <a16:creationId xmlns:a16="http://schemas.microsoft.com/office/drawing/2014/main" id="{E1AC08F3-3776-441C-A6C1-8E9E24EB387F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2727;p67">
                  <a:extLst>
                    <a:ext uri="{FF2B5EF4-FFF2-40B4-BE49-F238E27FC236}">
                      <a16:creationId xmlns:a16="http://schemas.microsoft.com/office/drawing/2014/main" id="{45F417D8-6EA9-4622-A03A-AE30499A3C0F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3" name="Google Shape;2728;p67">
                <a:extLst>
                  <a:ext uri="{FF2B5EF4-FFF2-40B4-BE49-F238E27FC236}">
                    <a16:creationId xmlns:a16="http://schemas.microsoft.com/office/drawing/2014/main" id="{E56FCEB3-8548-4B1E-A65C-BB1A9F36E83C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64" name="Google Shape;2729;p67">
                  <a:extLst>
                    <a:ext uri="{FF2B5EF4-FFF2-40B4-BE49-F238E27FC236}">
                      <a16:creationId xmlns:a16="http://schemas.microsoft.com/office/drawing/2014/main" id="{3EEE5D3D-C1FE-4932-921E-E040792A9C0A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2730;p67">
                  <a:extLst>
                    <a:ext uri="{FF2B5EF4-FFF2-40B4-BE49-F238E27FC236}">
                      <a16:creationId xmlns:a16="http://schemas.microsoft.com/office/drawing/2014/main" id="{F8E3DE67-5CE8-4BE9-9888-3F780A6D87F8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2731;p67">
              <a:extLst>
                <a:ext uri="{FF2B5EF4-FFF2-40B4-BE49-F238E27FC236}">
                  <a16:creationId xmlns:a16="http://schemas.microsoft.com/office/drawing/2014/main" id="{632BA5D9-2CEE-4906-9EA1-0F4E7FD2BC3C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36" name="Google Shape;2732;p67">
                <a:extLst>
                  <a:ext uri="{FF2B5EF4-FFF2-40B4-BE49-F238E27FC236}">
                    <a16:creationId xmlns:a16="http://schemas.microsoft.com/office/drawing/2014/main" id="{D0D92D22-89E0-48F0-8DFD-68E35205812B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55" name="Google Shape;2733;p67">
                  <a:extLst>
                    <a:ext uri="{FF2B5EF4-FFF2-40B4-BE49-F238E27FC236}">
                      <a16:creationId xmlns:a16="http://schemas.microsoft.com/office/drawing/2014/main" id="{CB6BEDA4-1C98-41D4-B0CC-13E93F46A018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2734;p67">
                  <a:extLst>
                    <a:ext uri="{FF2B5EF4-FFF2-40B4-BE49-F238E27FC236}">
                      <a16:creationId xmlns:a16="http://schemas.microsoft.com/office/drawing/2014/main" id="{B241DD27-700C-4D39-A6BE-4BCE0B4E7A7C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2735;p67">
                  <a:extLst>
                    <a:ext uri="{FF2B5EF4-FFF2-40B4-BE49-F238E27FC236}">
                      <a16:creationId xmlns:a16="http://schemas.microsoft.com/office/drawing/2014/main" id="{61A8AE24-EBE0-4708-89A6-1E8C0366E94C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2736;p67">
                  <a:extLst>
                    <a:ext uri="{FF2B5EF4-FFF2-40B4-BE49-F238E27FC236}">
                      <a16:creationId xmlns:a16="http://schemas.microsoft.com/office/drawing/2014/main" id="{7598C687-75E4-4200-BA82-0BC74EA33FFE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7" name="Google Shape;2737;p67">
                <a:extLst>
                  <a:ext uri="{FF2B5EF4-FFF2-40B4-BE49-F238E27FC236}">
                    <a16:creationId xmlns:a16="http://schemas.microsoft.com/office/drawing/2014/main" id="{92965010-8DD6-4202-A739-2366654D3A1D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53" name="Google Shape;2738;p67">
                  <a:extLst>
                    <a:ext uri="{FF2B5EF4-FFF2-40B4-BE49-F238E27FC236}">
                      <a16:creationId xmlns:a16="http://schemas.microsoft.com/office/drawing/2014/main" id="{FC2AF994-6F05-4519-8D9F-08DF0528A4B5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2739;p67">
                  <a:extLst>
                    <a:ext uri="{FF2B5EF4-FFF2-40B4-BE49-F238E27FC236}">
                      <a16:creationId xmlns:a16="http://schemas.microsoft.com/office/drawing/2014/main" id="{925E4C93-426F-41F4-AE37-3E92D38424C8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8" name="Google Shape;2740;p67">
                <a:extLst>
                  <a:ext uri="{FF2B5EF4-FFF2-40B4-BE49-F238E27FC236}">
                    <a16:creationId xmlns:a16="http://schemas.microsoft.com/office/drawing/2014/main" id="{31CE87CA-2768-4545-BFDC-2AFC703C9F65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51" name="Google Shape;2741;p67">
                  <a:extLst>
                    <a:ext uri="{FF2B5EF4-FFF2-40B4-BE49-F238E27FC236}">
                      <a16:creationId xmlns:a16="http://schemas.microsoft.com/office/drawing/2014/main" id="{952406E4-BD31-4502-ADF8-73ECC5E8DA1B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2742;p67">
                  <a:extLst>
                    <a:ext uri="{FF2B5EF4-FFF2-40B4-BE49-F238E27FC236}">
                      <a16:creationId xmlns:a16="http://schemas.microsoft.com/office/drawing/2014/main" id="{7AFBE363-E15F-4737-BD05-4E7CC0CEF588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9" name="Google Shape;2743;p67">
                <a:extLst>
                  <a:ext uri="{FF2B5EF4-FFF2-40B4-BE49-F238E27FC236}">
                    <a16:creationId xmlns:a16="http://schemas.microsoft.com/office/drawing/2014/main" id="{916B9B08-9A23-4647-BB53-451EE088FB62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49" name="Google Shape;2744;p67">
                  <a:extLst>
                    <a:ext uri="{FF2B5EF4-FFF2-40B4-BE49-F238E27FC236}">
                      <a16:creationId xmlns:a16="http://schemas.microsoft.com/office/drawing/2014/main" id="{75705FE7-ACF1-4D41-92AA-539319B1AA29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2745;p67">
                  <a:extLst>
                    <a:ext uri="{FF2B5EF4-FFF2-40B4-BE49-F238E27FC236}">
                      <a16:creationId xmlns:a16="http://schemas.microsoft.com/office/drawing/2014/main" id="{CE6667C0-B016-49EE-AA22-FFFFA1AB77EB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2746;p67">
                <a:extLst>
                  <a:ext uri="{FF2B5EF4-FFF2-40B4-BE49-F238E27FC236}">
                    <a16:creationId xmlns:a16="http://schemas.microsoft.com/office/drawing/2014/main" id="{336A5C8F-92D1-4A78-9F70-E7D28152ED11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47" name="Google Shape;2747;p67">
                  <a:extLst>
                    <a:ext uri="{FF2B5EF4-FFF2-40B4-BE49-F238E27FC236}">
                      <a16:creationId xmlns:a16="http://schemas.microsoft.com/office/drawing/2014/main" id="{5E01C7DC-5FD7-40D2-BDCA-10F8AA3F8A61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2748;p67">
                  <a:extLst>
                    <a:ext uri="{FF2B5EF4-FFF2-40B4-BE49-F238E27FC236}">
                      <a16:creationId xmlns:a16="http://schemas.microsoft.com/office/drawing/2014/main" id="{AAB75568-BD9B-4C5D-BEA0-A3AF160961C1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1" name="Google Shape;2749;p67">
                <a:extLst>
                  <a:ext uri="{FF2B5EF4-FFF2-40B4-BE49-F238E27FC236}">
                    <a16:creationId xmlns:a16="http://schemas.microsoft.com/office/drawing/2014/main" id="{32DB4CB4-9CD3-4B18-BCB7-75E506B6A73E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45" name="Google Shape;2750;p67">
                  <a:extLst>
                    <a:ext uri="{FF2B5EF4-FFF2-40B4-BE49-F238E27FC236}">
                      <a16:creationId xmlns:a16="http://schemas.microsoft.com/office/drawing/2014/main" id="{27610522-E635-489A-9B37-A8FB57B35C17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2751;p67">
                  <a:extLst>
                    <a:ext uri="{FF2B5EF4-FFF2-40B4-BE49-F238E27FC236}">
                      <a16:creationId xmlns:a16="http://schemas.microsoft.com/office/drawing/2014/main" id="{D94806DE-5907-432A-8C69-61EFF6020DCC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2" name="Google Shape;2752;p67">
                <a:extLst>
                  <a:ext uri="{FF2B5EF4-FFF2-40B4-BE49-F238E27FC236}">
                    <a16:creationId xmlns:a16="http://schemas.microsoft.com/office/drawing/2014/main" id="{ECC28B18-2430-4A7D-87C4-CB437D9A8675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43" name="Google Shape;2753;p67">
                  <a:extLst>
                    <a:ext uri="{FF2B5EF4-FFF2-40B4-BE49-F238E27FC236}">
                      <a16:creationId xmlns:a16="http://schemas.microsoft.com/office/drawing/2014/main" id="{D4A444AB-A190-4808-90FE-FAC3B43F664A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2754;p67">
                  <a:extLst>
                    <a:ext uri="{FF2B5EF4-FFF2-40B4-BE49-F238E27FC236}">
                      <a16:creationId xmlns:a16="http://schemas.microsoft.com/office/drawing/2014/main" id="{34693D1F-C428-47D7-BC1D-E3A31342A99E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" name="Google Shape;2755;p67">
              <a:extLst>
                <a:ext uri="{FF2B5EF4-FFF2-40B4-BE49-F238E27FC236}">
                  <a16:creationId xmlns:a16="http://schemas.microsoft.com/office/drawing/2014/main" id="{392DF4AF-0D35-490B-8A8B-5CB375E4A934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29" name="Google Shape;2756;p67">
                <a:extLst>
                  <a:ext uri="{FF2B5EF4-FFF2-40B4-BE49-F238E27FC236}">
                    <a16:creationId xmlns:a16="http://schemas.microsoft.com/office/drawing/2014/main" id="{C63F895F-9628-44B8-86B5-136A16398643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0" name="Google Shape;2757;p67">
                <a:extLst>
                  <a:ext uri="{FF2B5EF4-FFF2-40B4-BE49-F238E27FC236}">
                    <a16:creationId xmlns:a16="http://schemas.microsoft.com/office/drawing/2014/main" id="{3A4E29E6-E6ED-4488-A226-625A8CAEAD8F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34" name="Google Shape;2758;p67">
                  <a:extLst>
                    <a:ext uri="{FF2B5EF4-FFF2-40B4-BE49-F238E27FC236}">
                      <a16:creationId xmlns:a16="http://schemas.microsoft.com/office/drawing/2014/main" id="{F97B7B79-B3BF-49EB-9DF6-57D0CA8E024F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2759;p67">
                  <a:extLst>
                    <a:ext uri="{FF2B5EF4-FFF2-40B4-BE49-F238E27FC236}">
                      <a16:creationId xmlns:a16="http://schemas.microsoft.com/office/drawing/2014/main" id="{C55672D6-7247-43DE-8BF5-1E1B19268A70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1" name="Google Shape;2760;p67">
                <a:extLst>
                  <a:ext uri="{FF2B5EF4-FFF2-40B4-BE49-F238E27FC236}">
                    <a16:creationId xmlns:a16="http://schemas.microsoft.com/office/drawing/2014/main" id="{4A0851EF-9533-4B6D-A2F8-C05FCB4ACD85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32" name="Google Shape;2761;p67">
                  <a:extLst>
                    <a:ext uri="{FF2B5EF4-FFF2-40B4-BE49-F238E27FC236}">
                      <a16:creationId xmlns:a16="http://schemas.microsoft.com/office/drawing/2014/main" id="{D94E74C2-7E66-4A83-B3C3-F56D4FDE1C86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2762;p67">
                  <a:extLst>
                    <a:ext uri="{FF2B5EF4-FFF2-40B4-BE49-F238E27FC236}">
                      <a16:creationId xmlns:a16="http://schemas.microsoft.com/office/drawing/2014/main" id="{1292BBF9-01AF-490A-AE0C-3C3A62690855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" name="Google Shape;2763;p67">
              <a:extLst>
                <a:ext uri="{FF2B5EF4-FFF2-40B4-BE49-F238E27FC236}">
                  <a16:creationId xmlns:a16="http://schemas.microsoft.com/office/drawing/2014/main" id="{AB7BEDEA-ABB7-4BCD-A72F-F77633859869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695" name="Google Shape;2764;p67">
                <a:extLst>
                  <a:ext uri="{FF2B5EF4-FFF2-40B4-BE49-F238E27FC236}">
                    <a16:creationId xmlns:a16="http://schemas.microsoft.com/office/drawing/2014/main" id="{C3CB7D83-4746-4B3E-8982-BEA93E1701CE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23" name="Google Shape;2765;p67">
                  <a:extLst>
                    <a:ext uri="{FF2B5EF4-FFF2-40B4-BE49-F238E27FC236}">
                      <a16:creationId xmlns:a16="http://schemas.microsoft.com/office/drawing/2014/main" id="{943FB64E-AAFC-4F01-ADFA-2327A54F922F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2766;p67">
                  <a:extLst>
                    <a:ext uri="{FF2B5EF4-FFF2-40B4-BE49-F238E27FC236}">
                      <a16:creationId xmlns:a16="http://schemas.microsoft.com/office/drawing/2014/main" id="{9CE68B34-4B10-4B2D-8B85-C1BE869F9060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2767;p67">
                  <a:extLst>
                    <a:ext uri="{FF2B5EF4-FFF2-40B4-BE49-F238E27FC236}">
                      <a16:creationId xmlns:a16="http://schemas.microsoft.com/office/drawing/2014/main" id="{E2CBA696-FBCE-4623-946B-C903DD399ACB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2768;p67">
                  <a:extLst>
                    <a:ext uri="{FF2B5EF4-FFF2-40B4-BE49-F238E27FC236}">
                      <a16:creationId xmlns:a16="http://schemas.microsoft.com/office/drawing/2014/main" id="{D01F7575-2A86-4615-A680-BD429689BC0C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2769;p67">
                  <a:extLst>
                    <a:ext uri="{FF2B5EF4-FFF2-40B4-BE49-F238E27FC236}">
                      <a16:creationId xmlns:a16="http://schemas.microsoft.com/office/drawing/2014/main" id="{492D1C9A-8E46-4527-90AC-245392F26019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2770;p67">
                  <a:extLst>
                    <a:ext uri="{FF2B5EF4-FFF2-40B4-BE49-F238E27FC236}">
                      <a16:creationId xmlns:a16="http://schemas.microsoft.com/office/drawing/2014/main" id="{336F0D0A-94BE-4306-9B22-81671FD4D6ED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6" name="Google Shape;2771;p67">
                <a:extLst>
                  <a:ext uri="{FF2B5EF4-FFF2-40B4-BE49-F238E27FC236}">
                    <a16:creationId xmlns:a16="http://schemas.microsoft.com/office/drawing/2014/main" id="{ABE1CEF0-373F-4A5B-B18B-74F43A90CAAC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21" name="Google Shape;2772;p67">
                  <a:extLst>
                    <a:ext uri="{FF2B5EF4-FFF2-40B4-BE49-F238E27FC236}">
                      <a16:creationId xmlns:a16="http://schemas.microsoft.com/office/drawing/2014/main" id="{62D3E055-3D9F-4511-AD24-5C0BF9546841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2773;p67">
                  <a:extLst>
                    <a:ext uri="{FF2B5EF4-FFF2-40B4-BE49-F238E27FC236}">
                      <a16:creationId xmlns:a16="http://schemas.microsoft.com/office/drawing/2014/main" id="{72AC0E83-6E32-42BE-B5DB-DBFCDBB6032A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7" name="Google Shape;2774;p67">
                <a:extLst>
                  <a:ext uri="{FF2B5EF4-FFF2-40B4-BE49-F238E27FC236}">
                    <a16:creationId xmlns:a16="http://schemas.microsoft.com/office/drawing/2014/main" id="{33674568-88E6-4FCC-B47F-0A5F64205158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19" name="Google Shape;2775;p67">
                  <a:extLst>
                    <a:ext uri="{FF2B5EF4-FFF2-40B4-BE49-F238E27FC236}">
                      <a16:creationId xmlns:a16="http://schemas.microsoft.com/office/drawing/2014/main" id="{5E46BD36-2B83-48E3-9E67-9F2CD1F7D915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2776;p67">
                  <a:extLst>
                    <a:ext uri="{FF2B5EF4-FFF2-40B4-BE49-F238E27FC236}">
                      <a16:creationId xmlns:a16="http://schemas.microsoft.com/office/drawing/2014/main" id="{9088459F-E083-40BE-9ADD-DD3036CF1FE3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8" name="Google Shape;2777;p67">
                <a:extLst>
                  <a:ext uri="{FF2B5EF4-FFF2-40B4-BE49-F238E27FC236}">
                    <a16:creationId xmlns:a16="http://schemas.microsoft.com/office/drawing/2014/main" id="{7D1FF25D-58EF-4580-BFA2-AC200A7CB518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17" name="Google Shape;2778;p67">
                  <a:extLst>
                    <a:ext uri="{FF2B5EF4-FFF2-40B4-BE49-F238E27FC236}">
                      <a16:creationId xmlns:a16="http://schemas.microsoft.com/office/drawing/2014/main" id="{825D5E8E-146A-4F37-BF8C-05E816B27D70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2779;p67">
                  <a:extLst>
                    <a:ext uri="{FF2B5EF4-FFF2-40B4-BE49-F238E27FC236}">
                      <a16:creationId xmlns:a16="http://schemas.microsoft.com/office/drawing/2014/main" id="{852BE0D9-AB45-4223-BDD4-C9A735C51B6D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9" name="Google Shape;2780;p67">
                <a:extLst>
                  <a:ext uri="{FF2B5EF4-FFF2-40B4-BE49-F238E27FC236}">
                    <a16:creationId xmlns:a16="http://schemas.microsoft.com/office/drawing/2014/main" id="{F8FA24E2-D20D-49EA-81A3-DC117C6AB5BB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15" name="Google Shape;2781;p67">
                  <a:extLst>
                    <a:ext uri="{FF2B5EF4-FFF2-40B4-BE49-F238E27FC236}">
                      <a16:creationId xmlns:a16="http://schemas.microsoft.com/office/drawing/2014/main" id="{C90FDAC0-EED2-4CD2-A70A-F5E6D7E222D1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2782;p67">
                  <a:extLst>
                    <a:ext uri="{FF2B5EF4-FFF2-40B4-BE49-F238E27FC236}">
                      <a16:creationId xmlns:a16="http://schemas.microsoft.com/office/drawing/2014/main" id="{DCD957DE-4814-4B9F-BB0C-53019BB7900A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0" name="Google Shape;2783;p67">
                <a:extLst>
                  <a:ext uri="{FF2B5EF4-FFF2-40B4-BE49-F238E27FC236}">
                    <a16:creationId xmlns:a16="http://schemas.microsoft.com/office/drawing/2014/main" id="{B1FB1817-8CD6-4BBC-AD1D-FAAEE7188CAC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13" name="Google Shape;2784;p67">
                  <a:extLst>
                    <a:ext uri="{FF2B5EF4-FFF2-40B4-BE49-F238E27FC236}">
                      <a16:creationId xmlns:a16="http://schemas.microsoft.com/office/drawing/2014/main" id="{337680E6-3502-474C-8F74-B01CB4C1131B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2785;p67">
                  <a:extLst>
                    <a:ext uri="{FF2B5EF4-FFF2-40B4-BE49-F238E27FC236}">
                      <a16:creationId xmlns:a16="http://schemas.microsoft.com/office/drawing/2014/main" id="{06652CFA-237A-429F-BF66-EB83518AFF48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1" name="Google Shape;2786;p67">
                <a:extLst>
                  <a:ext uri="{FF2B5EF4-FFF2-40B4-BE49-F238E27FC236}">
                    <a16:creationId xmlns:a16="http://schemas.microsoft.com/office/drawing/2014/main" id="{8A013616-78A0-476C-8D91-931D5E42AF44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11" name="Google Shape;2787;p67">
                  <a:extLst>
                    <a:ext uri="{FF2B5EF4-FFF2-40B4-BE49-F238E27FC236}">
                      <a16:creationId xmlns:a16="http://schemas.microsoft.com/office/drawing/2014/main" id="{1F261E4E-67B5-41CB-B249-9354369B242D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2788;p67">
                  <a:extLst>
                    <a:ext uri="{FF2B5EF4-FFF2-40B4-BE49-F238E27FC236}">
                      <a16:creationId xmlns:a16="http://schemas.microsoft.com/office/drawing/2014/main" id="{8AA7EFA3-B369-435C-9DB4-F4E94AEE6C48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2" name="Google Shape;2789;p67">
                <a:extLst>
                  <a:ext uri="{FF2B5EF4-FFF2-40B4-BE49-F238E27FC236}">
                    <a16:creationId xmlns:a16="http://schemas.microsoft.com/office/drawing/2014/main" id="{9A82B370-1E67-4E78-B8A1-911C91D0F77C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09" name="Google Shape;2790;p67">
                  <a:extLst>
                    <a:ext uri="{FF2B5EF4-FFF2-40B4-BE49-F238E27FC236}">
                      <a16:creationId xmlns:a16="http://schemas.microsoft.com/office/drawing/2014/main" id="{695ABA7A-B554-41B8-A244-403414D3FDC6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2791;p67">
                  <a:extLst>
                    <a:ext uri="{FF2B5EF4-FFF2-40B4-BE49-F238E27FC236}">
                      <a16:creationId xmlns:a16="http://schemas.microsoft.com/office/drawing/2014/main" id="{9F4EDFC4-C7AA-4B71-BA19-256059C64B2C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3" name="Google Shape;2792;p67">
                <a:extLst>
                  <a:ext uri="{FF2B5EF4-FFF2-40B4-BE49-F238E27FC236}">
                    <a16:creationId xmlns:a16="http://schemas.microsoft.com/office/drawing/2014/main" id="{CA68147F-3D3A-455A-974B-78066D354ADF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07" name="Google Shape;2793;p67">
                  <a:extLst>
                    <a:ext uri="{FF2B5EF4-FFF2-40B4-BE49-F238E27FC236}">
                      <a16:creationId xmlns:a16="http://schemas.microsoft.com/office/drawing/2014/main" id="{9F41A2F0-7E72-49B7-8AFF-F36D8DC15D06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2794;p67">
                  <a:extLst>
                    <a:ext uri="{FF2B5EF4-FFF2-40B4-BE49-F238E27FC236}">
                      <a16:creationId xmlns:a16="http://schemas.microsoft.com/office/drawing/2014/main" id="{B20AF1C8-8AAD-4117-8134-A84209B675E0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" name="Google Shape;2795;p67">
                <a:extLst>
                  <a:ext uri="{FF2B5EF4-FFF2-40B4-BE49-F238E27FC236}">
                    <a16:creationId xmlns:a16="http://schemas.microsoft.com/office/drawing/2014/main" id="{0A43755F-39F3-4B6A-ADE4-2E35E31CD713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05" name="Google Shape;2796;p67">
                  <a:extLst>
                    <a:ext uri="{FF2B5EF4-FFF2-40B4-BE49-F238E27FC236}">
                      <a16:creationId xmlns:a16="http://schemas.microsoft.com/office/drawing/2014/main" id="{0075A43F-6D8B-4E6C-939F-C8165B287EA3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2797;p67">
                  <a:extLst>
                    <a:ext uri="{FF2B5EF4-FFF2-40B4-BE49-F238E27FC236}">
                      <a16:creationId xmlns:a16="http://schemas.microsoft.com/office/drawing/2014/main" id="{9DC4608C-193A-4A55-893B-DF6BC8C52203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Google Shape;2798;p67">
              <a:extLst>
                <a:ext uri="{FF2B5EF4-FFF2-40B4-BE49-F238E27FC236}">
                  <a16:creationId xmlns:a16="http://schemas.microsoft.com/office/drawing/2014/main" id="{48899BA2-5491-4EBB-A2B8-5E21B1A85517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38" name="Google Shape;2799;p67">
                <a:extLst>
                  <a:ext uri="{FF2B5EF4-FFF2-40B4-BE49-F238E27FC236}">
                    <a16:creationId xmlns:a16="http://schemas.microsoft.com/office/drawing/2014/main" id="{ED9C0204-940E-465F-9C21-FDD80A7C8C48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78" name="Google Shape;2800;p67">
                  <a:extLst>
                    <a:ext uri="{FF2B5EF4-FFF2-40B4-BE49-F238E27FC236}">
                      <a16:creationId xmlns:a16="http://schemas.microsoft.com/office/drawing/2014/main" id="{01C44425-92D9-4C01-B347-C70709BACF60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2801;p67">
                  <a:extLst>
                    <a:ext uri="{FF2B5EF4-FFF2-40B4-BE49-F238E27FC236}">
                      <a16:creationId xmlns:a16="http://schemas.microsoft.com/office/drawing/2014/main" id="{6971639F-615D-4CF7-9EF5-C2D5B8E8416D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2802;p67">
                  <a:extLst>
                    <a:ext uri="{FF2B5EF4-FFF2-40B4-BE49-F238E27FC236}">
                      <a16:creationId xmlns:a16="http://schemas.microsoft.com/office/drawing/2014/main" id="{19D8F53F-D923-4838-967D-AF99F62E4E33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2803;p67">
                  <a:extLst>
                    <a:ext uri="{FF2B5EF4-FFF2-40B4-BE49-F238E27FC236}">
                      <a16:creationId xmlns:a16="http://schemas.microsoft.com/office/drawing/2014/main" id="{2A164954-0BD0-4E08-9642-C37A852420B4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2804;p67">
                  <a:extLst>
                    <a:ext uri="{FF2B5EF4-FFF2-40B4-BE49-F238E27FC236}">
                      <a16:creationId xmlns:a16="http://schemas.microsoft.com/office/drawing/2014/main" id="{27882B19-BE88-4651-897D-330B2BDADB6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2805;p67">
                  <a:extLst>
                    <a:ext uri="{FF2B5EF4-FFF2-40B4-BE49-F238E27FC236}">
                      <a16:creationId xmlns:a16="http://schemas.microsoft.com/office/drawing/2014/main" id="{38B0514C-24A2-4681-991E-011A0146E87B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2806;p67">
                  <a:extLst>
                    <a:ext uri="{FF2B5EF4-FFF2-40B4-BE49-F238E27FC236}">
                      <a16:creationId xmlns:a16="http://schemas.microsoft.com/office/drawing/2014/main" id="{0FB8B2B7-153B-4BF2-9744-33EA33C573E5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2807;p67">
                  <a:extLst>
                    <a:ext uri="{FF2B5EF4-FFF2-40B4-BE49-F238E27FC236}">
                      <a16:creationId xmlns:a16="http://schemas.microsoft.com/office/drawing/2014/main" id="{770B4F73-98FD-4B6D-8B16-563112757A15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2808;p67">
                  <a:extLst>
                    <a:ext uri="{FF2B5EF4-FFF2-40B4-BE49-F238E27FC236}">
                      <a16:creationId xmlns:a16="http://schemas.microsoft.com/office/drawing/2014/main" id="{4F531080-325D-44DB-B5E9-F17E979BA706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2809;p67">
                  <a:extLst>
                    <a:ext uri="{FF2B5EF4-FFF2-40B4-BE49-F238E27FC236}">
                      <a16:creationId xmlns:a16="http://schemas.microsoft.com/office/drawing/2014/main" id="{A1E38900-E5FA-40EE-AE87-E6A8A64F056D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2810;p67">
                  <a:extLst>
                    <a:ext uri="{FF2B5EF4-FFF2-40B4-BE49-F238E27FC236}">
                      <a16:creationId xmlns:a16="http://schemas.microsoft.com/office/drawing/2014/main" id="{C67AE5AF-9A6B-4EBC-A565-F9410CBDAC22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2811;p67">
                  <a:extLst>
                    <a:ext uri="{FF2B5EF4-FFF2-40B4-BE49-F238E27FC236}">
                      <a16:creationId xmlns:a16="http://schemas.microsoft.com/office/drawing/2014/main" id="{08C493C1-DFA2-467C-B9E3-54DF2E931299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2812;p67">
                  <a:extLst>
                    <a:ext uri="{FF2B5EF4-FFF2-40B4-BE49-F238E27FC236}">
                      <a16:creationId xmlns:a16="http://schemas.microsoft.com/office/drawing/2014/main" id="{FA265AD6-B46D-4477-8078-BE7508A2C41A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2813;p67">
                  <a:extLst>
                    <a:ext uri="{FF2B5EF4-FFF2-40B4-BE49-F238E27FC236}">
                      <a16:creationId xmlns:a16="http://schemas.microsoft.com/office/drawing/2014/main" id="{FEA2E51E-4BC9-4774-BD39-45B8FFB3D3C7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2814;p67">
                  <a:extLst>
                    <a:ext uri="{FF2B5EF4-FFF2-40B4-BE49-F238E27FC236}">
                      <a16:creationId xmlns:a16="http://schemas.microsoft.com/office/drawing/2014/main" id="{8041AA2C-A91A-491F-8A57-7005C5760107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2815;p67">
                  <a:extLst>
                    <a:ext uri="{FF2B5EF4-FFF2-40B4-BE49-F238E27FC236}">
                      <a16:creationId xmlns:a16="http://schemas.microsoft.com/office/drawing/2014/main" id="{66F98879-1C2E-4055-816D-57BFFDB5ACF0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2816;p67">
                  <a:extLst>
                    <a:ext uri="{FF2B5EF4-FFF2-40B4-BE49-F238E27FC236}">
                      <a16:creationId xmlns:a16="http://schemas.microsoft.com/office/drawing/2014/main" id="{AEC40229-FA23-4BC0-850F-C2E6F39E963A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9" name="Google Shape;2817;p67">
                <a:extLst>
                  <a:ext uri="{FF2B5EF4-FFF2-40B4-BE49-F238E27FC236}">
                    <a16:creationId xmlns:a16="http://schemas.microsoft.com/office/drawing/2014/main" id="{EFC151C6-5DC2-4BD9-A5A0-93CA34EFADE3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76" name="Google Shape;2818;p67">
                  <a:extLst>
                    <a:ext uri="{FF2B5EF4-FFF2-40B4-BE49-F238E27FC236}">
                      <a16:creationId xmlns:a16="http://schemas.microsoft.com/office/drawing/2014/main" id="{8E330CD7-3F7A-456F-B348-21C530A5BE3B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2819;p67">
                  <a:extLst>
                    <a:ext uri="{FF2B5EF4-FFF2-40B4-BE49-F238E27FC236}">
                      <a16:creationId xmlns:a16="http://schemas.microsoft.com/office/drawing/2014/main" id="{FB07841C-52EC-4BFD-BAF3-D37EAA8C4036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" name="Google Shape;2820;p67">
                <a:extLst>
                  <a:ext uri="{FF2B5EF4-FFF2-40B4-BE49-F238E27FC236}">
                    <a16:creationId xmlns:a16="http://schemas.microsoft.com/office/drawing/2014/main" id="{884B4709-DA42-44F1-A754-D8107495A9ED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74" name="Google Shape;2821;p67">
                  <a:extLst>
                    <a:ext uri="{FF2B5EF4-FFF2-40B4-BE49-F238E27FC236}">
                      <a16:creationId xmlns:a16="http://schemas.microsoft.com/office/drawing/2014/main" id="{94A93C4C-5BD8-4A99-89BB-39C2D994FFE1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2822;p67">
                  <a:extLst>
                    <a:ext uri="{FF2B5EF4-FFF2-40B4-BE49-F238E27FC236}">
                      <a16:creationId xmlns:a16="http://schemas.microsoft.com/office/drawing/2014/main" id="{994BE43A-DDD7-4AC7-BC50-0E70AD477D62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2823;p67">
                <a:extLst>
                  <a:ext uri="{FF2B5EF4-FFF2-40B4-BE49-F238E27FC236}">
                    <a16:creationId xmlns:a16="http://schemas.microsoft.com/office/drawing/2014/main" id="{438BC352-4B3B-4F25-89E4-D68566506ED3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72" name="Google Shape;2824;p67">
                  <a:extLst>
                    <a:ext uri="{FF2B5EF4-FFF2-40B4-BE49-F238E27FC236}">
                      <a16:creationId xmlns:a16="http://schemas.microsoft.com/office/drawing/2014/main" id="{E1E6E7A4-572F-4B09-841A-96F66B5D53C4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2825;p67">
                  <a:extLst>
                    <a:ext uri="{FF2B5EF4-FFF2-40B4-BE49-F238E27FC236}">
                      <a16:creationId xmlns:a16="http://schemas.microsoft.com/office/drawing/2014/main" id="{B8AFDB44-84BA-413D-B79F-48500B462126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" name="Google Shape;2826;p67">
                <a:extLst>
                  <a:ext uri="{FF2B5EF4-FFF2-40B4-BE49-F238E27FC236}">
                    <a16:creationId xmlns:a16="http://schemas.microsoft.com/office/drawing/2014/main" id="{4A18C731-72FC-4D4E-8AF3-CE2DE90C1932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70" name="Google Shape;2827;p67">
                  <a:extLst>
                    <a:ext uri="{FF2B5EF4-FFF2-40B4-BE49-F238E27FC236}">
                      <a16:creationId xmlns:a16="http://schemas.microsoft.com/office/drawing/2014/main" id="{6118F3D6-A17B-4E68-9453-BDA3CD3CABA2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2828;p67">
                  <a:extLst>
                    <a:ext uri="{FF2B5EF4-FFF2-40B4-BE49-F238E27FC236}">
                      <a16:creationId xmlns:a16="http://schemas.microsoft.com/office/drawing/2014/main" id="{4A6055F3-1B6F-44FC-99D9-959F449BB75D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" name="Google Shape;2829;p67">
                <a:extLst>
                  <a:ext uri="{FF2B5EF4-FFF2-40B4-BE49-F238E27FC236}">
                    <a16:creationId xmlns:a16="http://schemas.microsoft.com/office/drawing/2014/main" id="{C1509264-34A5-4983-A93A-29A9EF974B66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68" name="Google Shape;2830;p67">
                  <a:extLst>
                    <a:ext uri="{FF2B5EF4-FFF2-40B4-BE49-F238E27FC236}">
                      <a16:creationId xmlns:a16="http://schemas.microsoft.com/office/drawing/2014/main" id="{570C76AC-ABB6-43C6-BC46-92CA603ADD93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2831;p67">
                  <a:extLst>
                    <a:ext uri="{FF2B5EF4-FFF2-40B4-BE49-F238E27FC236}">
                      <a16:creationId xmlns:a16="http://schemas.microsoft.com/office/drawing/2014/main" id="{5658C829-E4AF-45A0-BF5D-3EB3B8277238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2832;p67">
                <a:extLst>
                  <a:ext uri="{FF2B5EF4-FFF2-40B4-BE49-F238E27FC236}">
                    <a16:creationId xmlns:a16="http://schemas.microsoft.com/office/drawing/2014/main" id="{7EC222FF-09C1-4CB2-905D-93D94EBEF29F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66" name="Google Shape;2833;p67">
                  <a:extLst>
                    <a:ext uri="{FF2B5EF4-FFF2-40B4-BE49-F238E27FC236}">
                      <a16:creationId xmlns:a16="http://schemas.microsoft.com/office/drawing/2014/main" id="{D36E7E61-D197-49A2-838F-BF198AA0C118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2834;p67">
                  <a:extLst>
                    <a:ext uri="{FF2B5EF4-FFF2-40B4-BE49-F238E27FC236}">
                      <a16:creationId xmlns:a16="http://schemas.microsoft.com/office/drawing/2014/main" id="{92C9CA8A-D164-4922-BD91-0F3A4F12B30C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5" name="Google Shape;2835;p67">
                <a:extLst>
                  <a:ext uri="{FF2B5EF4-FFF2-40B4-BE49-F238E27FC236}">
                    <a16:creationId xmlns:a16="http://schemas.microsoft.com/office/drawing/2014/main" id="{D93C9F3F-7649-41E2-A230-EBF036E7B3D5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64" name="Google Shape;2836;p67">
                  <a:extLst>
                    <a:ext uri="{FF2B5EF4-FFF2-40B4-BE49-F238E27FC236}">
                      <a16:creationId xmlns:a16="http://schemas.microsoft.com/office/drawing/2014/main" id="{902C3837-4285-4319-BADB-18C81604F50C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2837;p67">
                  <a:extLst>
                    <a:ext uri="{FF2B5EF4-FFF2-40B4-BE49-F238E27FC236}">
                      <a16:creationId xmlns:a16="http://schemas.microsoft.com/office/drawing/2014/main" id="{5722B420-8D6F-4775-8C06-5BEA3FC2D7E2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" name="Google Shape;2838;p67">
                <a:extLst>
                  <a:ext uri="{FF2B5EF4-FFF2-40B4-BE49-F238E27FC236}">
                    <a16:creationId xmlns:a16="http://schemas.microsoft.com/office/drawing/2014/main" id="{307BDA13-DD99-4C31-A68A-E7A3E43CB28E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62" name="Google Shape;2839;p67">
                  <a:extLst>
                    <a:ext uri="{FF2B5EF4-FFF2-40B4-BE49-F238E27FC236}">
                      <a16:creationId xmlns:a16="http://schemas.microsoft.com/office/drawing/2014/main" id="{A4F111D9-094C-4581-B408-5EB1DB7E60F8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2840;p67">
                  <a:extLst>
                    <a:ext uri="{FF2B5EF4-FFF2-40B4-BE49-F238E27FC236}">
                      <a16:creationId xmlns:a16="http://schemas.microsoft.com/office/drawing/2014/main" id="{B58DC729-1F4F-4408-AFEE-285C67F2164B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" name="Google Shape;2841;p67">
                <a:extLst>
                  <a:ext uri="{FF2B5EF4-FFF2-40B4-BE49-F238E27FC236}">
                    <a16:creationId xmlns:a16="http://schemas.microsoft.com/office/drawing/2014/main" id="{2D3CFE24-FEB0-43AF-96C6-36DF54D4D8AD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60" name="Google Shape;2842;p67">
                  <a:extLst>
                    <a:ext uri="{FF2B5EF4-FFF2-40B4-BE49-F238E27FC236}">
                      <a16:creationId xmlns:a16="http://schemas.microsoft.com/office/drawing/2014/main" id="{02C70949-C45A-4CEE-8D45-97FF9B81B3CC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2843;p67">
                  <a:extLst>
                    <a:ext uri="{FF2B5EF4-FFF2-40B4-BE49-F238E27FC236}">
                      <a16:creationId xmlns:a16="http://schemas.microsoft.com/office/drawing/2014/main" id="{9B8DBC03-DADB-4017-BA96-765F842F5160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" name="Google Shape;2844;p67">
                <a:extLst>
                  <a:ext uri="{FF2B5EF4-FFF2-40B4-BE49-F238E27FC236}">
                    <a16:creationId xmlns:a16="http://schemas.microsoft.com/office/drawing/2014/main" id="{30B52204-9703-41B7-B683-CA71B455EB82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58" name="Google Shape;2845;p67">
                  <a:extLst>
                    <a:ext uri="{FF2B5EF4-FFF2-40B4-BE49-F238E27FC236}">
                      <a16:creationId xmlns:a16="http://schemas.microsoft.com/office/drawing/2014/main" id="{900ADD17-698D-4DE1-8937-740FDDF17E4D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2846;p67">
                  <a:extLst>
                    <a:ext uri="{FF2B5EF4-FFF2-40B4-BE49-F238E27FC236}">
                      <a16:creationId xmlns:a16="http://schemas.microsoft.com/office/drawing/2014/main" id="{CDB8D6A3-FDD9-4BE2-BFD0-6879F53AE2D2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" name="Google Shape;2847;p67">
                <a:extLst>
                  <a:ext uri="{FF2B5EF4-FFF2-40B4-BE49-F238E27FC236}">
                    <a16:creationId xmlns:a16="http://schemas.microsoft.com/office/drawing/2014/main" id="{79721A10-0837-4BCC-96F5-1546458F5478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56" name="Google Shape;2848;p67">
                  <a:extLst>
                    <a:ext uri="{FF2B5EF4-FFF2-40B4-BE49-F238E27FC236}">
                      <a16:creationId xmlns:a16="http://schemas.microsoft.com/office/drawing/2014/main" id="{9A7ADD42-71A0-4A2B-B41B-A6A4140E4EE7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2849;p67">
                  <a:extLst>
                    <a:ext uri="{FF2B5EF4-FFF2-40B4-BE49-F238E27FC236}">
                      <a16:creationId xmlns:a16="http://schemas.microsoft.com/office/drawing/2014/main" id="{7E6301F2-90D3-4DD1-B5D0-94F6B83AA580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2850;p67">
                <a:extLst>
                  <a:ext uri="{FF2B5EF4-FFF2-40B4-BE49-F238E27FC236}">
                    <a16:creationId xmlns:a16="http://schemas.microsoft.com/office/drawing/2014/main" id="{DE197E93-CA80-4F65-996A-E0C4F11D8E64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54" name="Google Shape;2851;p67">
                  <a:extLst>
                    <a:ext uri="{FF2B5EF4-FFF2-40B4-BE49-F238E27FC236}">
                      <a16:creationId xmlns:a16="http://schemas.microsoft.com/office/drawing/2014/main" id="{CD4BC46E-3F9E-4785-A31E-9865CE0521AA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2852;p67">
                  <a:extLst>
                    <a:ext uri="{FF2B5EF4-FFF2-40B4-BE49-F238E27FC236}">
                      <a16:creationId xmlns:a16="http://schemas.microsoft.com/office/drawing/2014/main" id="{9C6FFAB1-157C-486C-917B-41BA32D98D30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2853;p67">
                <a:extLst>
                  <a:ext uri="{FF2B5EF4-FFF2-40B4-BE49-F238E27FC236}">
                    <a16:creationId xmlns:a16="http://schemas.microsoft.com/office/drawing/2014/main" id="{EEC11351-E6E7-4A88-B85B-7A1E1852A2BD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52" name="Google Shape;2854;p67">
                  <a:extLst>
                    <a:ext uri="{FF2B5EF4-FFF2-40B4-BE49-F238E27FC236}">
                      <a16:creationId xmlns:a16="http://schemas.microsoft.com/office/drawing/2014/main" id="{939E4A6F-C200-4ABB-9371-4D9F07038B80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2855;p67">
                  <a:extLst>
                    <a:ext uri="{FF2B5EF4-FFF2-40B4-BE49-F238E27FC236}">
                      <a16:creationId xmlns:a16="http://schemas.microsoft.com/office/drawing/2014/main" id="{5038683B-09FB-4779-8BE2-C72AB85A3133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" name="Google Shape;2856;p67">
              <a:extLst>
                <a:ext uri="{FF2B5EF4-FFF2-40B4-BE49-F238E27FC236}">
                  <a16:creationId xmlns:a16="http://schemas.microsoft.com/office/drawing/2014/main" id="{DE9409EA-5F8A-49BC-9C7B-7C3C7A246316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15" name="Google Shape;2857;p67">
                <a:extLst>
                  <a:ext uri="{FF2B5EF4-FFF2-40B4-BE49-F238E27FC236}">
                    <a16:creationId xmlns:a16="http://schemas.microsoft.com/office/drawing/2014/main" id="{BC29F01F-554D-4BAF-BB1D-14FF8C783006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6" name="Google Shape;2858;p67">
                <a:extLst>
                  <a:ext uri="{FF2B5EF4-FFF2-40B4-BE49-F238E27FC236}">
                    <a16:creationId xmlns:a16="http://schemas.microsoft.com/office/drawing/2014/main" id="{F40C4EDB-5950-4240-9C5A-B3E7F027A879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37" name="Google Shape;2859;p67">
                  <a:extLst>
                    <a:ext uri="{FF2B5EF4-FFF2-40B4-BE49-F238E27FC236}">
                      <a16:creationId xmlns:a16="http://schemas.microsoft.com/office/drawing/2014/main" id="{D259A762-51AF-48F3-BFAE-22CBD067EDC4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2860;p67">
                  <a:extLst>
                    <a:ext uri="{FF2B5EF4-FFF2-40B4-BE49-F238E27FC236}">
                      <a16:creationId xmlns:a16="http://schemas.microsoft.com/office/drawing/2014/main" id="{D2DF56B5-37ED-4D5E-B4B9-7B74955B7828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9" name="Google Shape;2861;p67">
                  <a:extLst>
                    <a:ext uri="{FF2B5EF4-FFF2-40B4-BE49-F238E27FC236}">
                      <a16:creationId xmlns:a16="http://schemas.microsoft.com/office/drawing/2014/main" id="{F32BB1C0-B7A7-420C-AB07-F613526D4FE2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40" name="Google Shape;2862;p67">
                    <a:extLst>
                      <a:ext uri="{FF2B5EF4-FFF2-40B4-BE49-F238E27FC236}">
                        <a16:creationId xmlns:a16="http://schemas.microsoft.com/office/drawing/2014/main" id="{13434FDE-235E-445A-B57F-753BAE4D99FC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2863;p67">
                    <a:extLst>
                      <a:ext uri="{FF2B5EF4-FFF2-40B4-BE49-F238E27FC236}">
                        <a16:creationId xmlns:a16="http://schemas.microsoft.com/office/drawing/2014/main" id="{241DBA75-F1A3-4C2D-8C7F-87C455CA93F6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42" name="Google Shape;2864;p67">
                    <a:extLst>
                      <a:ext uri="{FF2B5EF4-FFF2-40B4-BE49-F238E27FC236}">
                        <a16:creationId xmlns:a16="http://schemas.microsoft.com/office/drawing/2014/main" id="{C4BEE66A-B2EA-453B-A830-6907A1BA6E21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43" name="Google Shape;2865;p67">
                      <a:extLst>
                        <a:ext uri="{FF2B5EF4-FFF2-40B4-BE49-F238E27FC236}">
                          <a16:creationId xmlns:a16="http://schemas.microsoft.com/office/drawing/2014/main" id="{C4F32991-D1FA-4C20-9A16-9B7A1423B9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4" name="Google Shape;2866;p67">
                      <a:extLst>
                        <a:ext uri="{FF2B5EF4-FFF2-40B4-BE49-F238E27FC236}">
                          <a16:creationId xmlns:a16="http://schemas.microsoft.com/office/drawing/2014/main" id="{3D6D8B82-F3F6-4439-8356-55DEE8E65C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5" name="Google Shape;2867;p67">
                      <a:extLst>
                        <a:ext uri="{FF2B5EF4-FFF2-40B4-BE49-F238E27FC236}">
                          <a16:creationId xmlns:a16="http://schemas.microsoft.com/office/drawing/2014/main" id="{251250E2-4E69-4586-9356-CC5FEBDBE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6" name="Google Shape;2868;p67">
                      <a:extLst>
                        <a:ext uri="{FF2B5EF4-FFF2-40B4-BE49-F238E27FC236}">
                          <a16:creationId xmlns:a16="http://schemas.microsoft.com/office/drawing/2014/main" id="{A50E888E-3ED8-4745-B7B1-941D592C8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7" name="Google Shape;2869;p67">
                      <a:extLst>
                        <a:ext uri="{FF2B5EF4-FFF2-40B4-BE49-F238E27FC236}">
                          <a16:creationId xmlns:a16="http://schemas.microsoft.com/office/drawing/2014/main" id="{3DDB55F1-7E79-49ED-BC7A-CCAAB7C27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8" name="Google Shape;2870;p67">
                      <a:extLst>
                        <a:ext uri="{FF2B5EF4-FFF2-40B4-BE49-F238E27FC236}">
                          <a16:creationId xmlns:a16="http://schemas.microsoft.com/office/drawing/2014/main" id="{9EAB73BD-547A-4542-B4BA-76879096C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9" name="Google Shape;2871;p67">
                      <a:extLst>
                        <a:ext uri="{FF2B5EF4-FFF2-40B4-BE49-F238E27FC236}">
                          <a16:creationId xmlns:a16="http://schemas.microsoft.com/office/drawing/2014/main" id="{4E228E10-CD58-4DFD-AF80-FBC2DDBC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0" name="Google Shape;2872;p67">
                      <a:extLst>
                        <a:ext uri="{FF2B5EF4-FFF2-40B4-BE49-F238E27FC236}">
                          <a16:creationId xmlns:a16="http://schemas.microsoft.com/office/drawing/2014/main" id="{CFA7369D-3C08-453C-BCC0-5BEA6C35D8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51" name="Google Shape;2873;p67">
                      <a:extLst>
                        <a:ext uri="{FF2B5EF4-FFF2-40B4-BE49-F238E27FC236}">
                          <a16:creationId xmlns:a16="http://schemas.microsoft.com/office/drawing/2014/main" id="{6F452F24-72CF-48E3-AC34-56D3AE1143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52" name="Google Shape;2874;p67">
                        <a:extLst>
                          <a:ext uri="{FF2B5EF4-FFF2-40B4-BE49-F238E27FC236}">
                            <a16:creationId xmlns:a16="http://schemas.microsoft.com/office/drawing/2014/main" id="{31BD8CD3-5FC4-4133-9FB3-D83FF040F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3" name="Google Shape;2875;p67">
                        <a:extLst>
                          <a:ext uri="{FF2B5EF4-FFF2-40B4-BE49-F238E27FC236}">
                            <a16:creationId xmlns:a16="http://schemas.microsoft.com/office/drawing/2014/main" id="{C16A15D4-20FB-498A-9AAF-66C60410A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4" name="Google Shape;2876;p67">
                        <a:extLst>
                          <a:ext uri="{FF2B5EF4-FFF2-40B4-BE49-F238E27FC236}">
                            <a16:creationId xmlns:a16="http://schemas.microsoft.com/office/drawing/2014/main" id="{8108FA99-240F-4F18-839E-5428BA8F47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5" name="Google Shape;2877;p67">
                        <a:extLst>
                          <a:ext uri="{FF2B5EF4-FFF2-40B4-BE49-F238E27FC236}">
                            <a16:creationId xmlns:a16="http://schemas.microsoft.com/office/drawing/2014/main" id="{3D1365FA-AE84-4E1A-8445-E105977E76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6" name="Google Shape;2878;p67">
                        <a:extLst>
                          <a:ext uri="{FF2B5EF4-FFF2-40B4-BE49-F238E27FC236}">
                            <a16:creationId xmlns:a16="http://schemas.microsoft.com/office/drawing/2014/main" id="{D12998F0-92B0-4B64-BF6E-87D305AFCE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7" name="Google Shape;2879;p67">
                        <a:extLst>
                          <a:ext uri="{FF2B5EF4-FFF2-40B4-BE49-F238E27FC236}">
                            <a16:creationId xmlns:a16="http://schemas.microsoft.com/office/drawing/2014/main" id="{C75067BD-B4F4-4E56-8DCA-076FF14010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8" name="Google Shape;2880;p67">
                        <a:extLst>
                          <a:ext uri="{FF2B5EF4-FFF2-40B4-BE49-F238E27FC236}">
                            <a16:creationId xmlns:a16="http://schemas.microsoft.com/office/drawing/2014/main" id="{01319DB9-E637-456E-8AAA-9D0CE85F6D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9" name="Google Shape;2881;p67">
                        <a:extLst>
                          <a:ext uri="{FF2B5EF4-FFF2-40B4-BE49-F238E27FC236}">
                            <a16:creationId xmlns:a16="http://schemas.microsoft.com/office/drawing/2014/main" id="{C19E7971-66E2-49F0-B746-994B93328D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2882;p67">
                        <a:extLst>
                          <a:ext uri="{FF2B5EF4-FFF2-40B4-BE49-F238E27FC236}">
                            <a16:creationId xmlns:a16="http://schemas.microsoft.com/office/drawing/2014/main" id="{92E26627-F28C-4C78-8095-7107BC3F7C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2883;p67">
                        <a:extLst>
                          <a:ext uri="{FF2B5EF4-FFF2-40B4-BE49-F238E27FC236}">
                            <a16:creationId xmlns:a16="http://schemas.microsoft.com/office/drawing/2014/main" id="{DE7D41F8-3C54-409C-9B3B-F7F237C554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2884;p67">
                        <a:extLst>
                          <a:ext uri="{FF2B5EF4-FFF2-40B4-BE49-F238E27FC236}">
                            <a16:creationId xmlns:a16="http://schemas.microsoft.com/office/drawing/2014/main" id="{585F646D-985C-490C-B311-9CFC8FF4E4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2885;p67">
                        <a:extLst>
                          <a:ext uri="{FF2B5EF4-FFF2-40B4-BE49-F238E27FC236}">
                            <a16:creationId xmlns:a16="http://schemas.microsoft.com/office/drawing/2014/main" id="{1073E762-0021-44B9-A091-C8726BDE1F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2886;p67">
                        <a:extLst>
                          <a:ext uri="{FF2B5EF4-FFF2-40B4-BE49-F238E27FC236}">
                            <a16:creationId xmlns:a16="http://schemas.microsoft.com/office/drawing/2014/main" id="{5AD51A6F-1BE2-4392-8D11-0E6488BA47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2887;p67">
                        <a:extLst>
                          <a:ext uri="{FF2B5EF4-FFF2-40B4-BE49-F238E27FC236}">
                            <a16:creationId xmlns:a16="http://schemas.microsoft.com/office/drawing/2014/main" id="{EE83D0DF-3C99-4B5C-921A-E60DAB0A1F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66" name="Google Shape;2888;p67">
                        <a:extLst>
                          <a:ext uri="{FF2B5EF4-FFF2-40B4-BE49-F238E27FC236}">
                            <a16:creationId xmlns:a16="http://schemas.microsoft.com/office/drawing/2014/main" id="{8C5C23A7-98F8-4077-BFB4-6AE3811416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7" name="Google Shape;2889;p67">
                          <a:extLst>
                            <a:ext uri="{FF2B5EF4-FFF2-40B4-BE49-F238E27FC236}">
                              <a16:creationId xmlns:a16="http://schemas.microsoft.com/office/drawing/2014/main" id="{0B77A11E-EC37-4190-8846-D806460912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8" name="Google Shape;2890;p67">
                          <a:extLst>
                            <a:ext uri="{FF2B5EF4-FFF2-40B4-BE49-F238E27FC236}">
                              <a16:creationId xmlns:a16="http://schemas.microsoft.com/office/drawing/2014/main" id="{B64AD522-AEFE-4B4A-82B4-C77318639A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9" name="Google Shape;2891;p67">
                          <a:extLst>
                            <a:ext uri="{FF2B5EF4-FFF2-40B4-BE49-F238E27FC236}">
                              <a16:creationId xmlns:a16="http://schemas.microsoft.com/office/drawing/2014/main" id="{6A435619-8273-4F24-8E07-E781F9C512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0" name="Google Shape;2892;p67">
                          <a:extLst>
                            <a:ext uri="{FF2B5EF4-FFF2-40B4-BE49-F238E27FC236}">
                              <a16:creationId xmlns:a16="http://schemas.microsoft.com/office/drawing/2014/main" id="{7B6C7C81-B202-40F5-8F55-843B8BC656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1" name="Google Shape;2893;p67">
                          <a:extLst>
                            <a:ext uri="{FF2B5EF4-FFF2-40B4-BE49-F238E27FC236}">
                              <a16:creationId xmlns:a16="http://schemas.microsoft.com/office/drawing/2014/main" id="{2D319E4E-40DB-4C3A-BDFF-EEA2D8D396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2" name="Google Shape;2894;p67">
                          <a:extLst>
                            <a:ext uri="{FF2B5EF4-FFF2-40B4-BE49-F238E27FC236}">
                              <a16:creationId xmlns:a16="http://schemas.microsoft.com/office/drawing/2014/main" id="{7D08E772-2CD5-47FB-A69A-6F8FDB99EB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3" name="Google Shape;2895;p67">
                          <a:extLst>
                            <a:ext uri="{FF2B5EF4-FFF2-40B4-BE49-F238E27FC236}">
                              <a16:creationId xmlns:a16="http://schemas.microsoft.com/office/drawing/2014/main" id="{298ACB92-E11D-426F-932D-1A9F9C1E8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4" name="Google Shape;2896;p67">
                          <a:extLst>
                            <a:ext uri="{FF2B5EF4-FFF2-40B4-BE49-F238E27FC236}">
                              <a16:creationId xmlns:a16="http://schemas.microsoft.com/office/drawing/2014/main" id="{F7D0C4C9-B07E-4ADC-9FE7-2B73E581D2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5" name="Google Shape;2897;p67">
                          <a:extLst>
                            <a:ext uri="{FF2B5EF4-FFF2-40B4-BE49-F238E27FC236}">
                              <a16:creationId xmlns:a16="http://schemas.microsoft.com/office/drawing/2014/main" id="{48D76323-F96C-4BAA-827A-2D5B30E6B0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6" name="Google Shape;2898;p67">
                          <a:extLst>
                            <a:ext uri="{FF2B5EF4-FFF2-40B4-BE49-F238E27FC236}">
                              <a16:creationId xmlns:a16="http://schemas.microsoft.com/office/drawing/2014/main" id="{6D9D8F94-92CA-4357-BBD4-736EEDA0C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7" name="Google Shape;2899;p67">
                          <a:extLst>
                            <a:ext uri="{FF2B5EF4-FFF2-40B4-BE49-F238E27FC236}">
                              <a16:creationId xmlns:a16="http://schemas.microsoft.com/office/drawing/2014/main" id="{272F72C8-86E6-40C1-8160-3ABB823975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8" name="Google Shape;2900;p67">
                          <a:extLst>
                            <a:ext uri="{FF2B5EF4-FFF2-40B4-BE49-F238E27FC236}">
                              <a16:creationId xmlns:a16="http://schemas.microsoft.com/office/drawing/2014/main" id="{C249F6D1-0380-4104-8F32-88FA01C3A5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9" name="Google Shape;2901;p67">
                          <a:extLst>
                            <a:ext uri="{FF2B5EF4-FFF2-40B4-BE49-F238E27FC236}">
                              <a16:creationId xmlns:a16="http://schemas.microsoft.com/office/drawing/2014/main" id="{CEF2E95B-E401-4C61-9F0B-E1E687B326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0" name="Google Shape;2902;p67">
                          <a:extLst>
                            <a:ext uri="{FF2B5EF4-FFF2-40B4-BE49-F238E27FC236}">
                              <a16:creationId xmlns:a16="http://schemas.microsoft.com/office/drawing/2014/main" id="{4A187F36-36EB-484A-95F7-5FCFE3478D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1" name="Google Shape;2903;p67">
                          <a:extLst>
                            <a:ext uri="{FF2B5EF4-FFF2-40B4-BE49-F238E27FC236}">
                              <a16:creationId xmlns:a16="http://schemas.microsoft.com/office/drawing/2014/main" id="{C0BCF019-656A-471C-AAC0-556E6CF331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2" name="Google Shape;2904;p67">
                          <a:extLst>
                            <a:ext uri="{FF2B5EF4-FFF2-40B4-BE49-F238E27FC236}">
                              <a16:creationId xmlns:a16="http://schemas.microsoft.com/office/drawing/2014/main" id="{68310D1B-BF96-48D4-9564-6AEE793DBE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3" name="Google Shape;2905;p67">
                          <a:extLst>
                            <a:ext uri="{FF2B5EF4-FFF2-40B4-BE49-F238E27FC236}">
                              <a16:creationId xmlns:a16="http://schemas.microsoft.com/office/drawing/2014/main" id="{78DA6F71-92D3-452E-A52D-ECF0816CA5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4" name="Google Shape;2906;p67">
                          <a:extLst>
                            <a:ext uri="{FF2B5EF4-FFF2-40B4-BE49-F238E27FC236}">
                              <a16:creationId xmlns:a16="http://schemas.microsoft.com/office/drawing/2014/main" id="{3DCE9D8D-9A21-4E61-BDBA-C04080CD19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5" name="Google Shape;2907;p67">
                          <a:extLst>
                            <a:ext uri="{FF2B5EF4-FFF2-40B4-BE49-F238E27FC236}">
                              <a16:creationId xmlns:a16="http://schemas.microsoft.com/office/drawing/2014/main" id="{5F2A924F-02D9-43EE-9714-757F56D385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6" name="Google Shape;2908;p67">
                          <a:extLst>
                            <a:ext uri="{FF2B5EF4-FFF2-40B4-BE49-F238E27FC236}">
                              <a16:creationId xmlns:a16="http://schemas.microsoft.com/office/drawing/2014/main" id="{356CEC99-4C62-45C2-8EF7-D6B3DD371B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7" name="Google Shape;2909;p67">
                          <a:extLst>
                            <a:ext uri="{FF2B5EF4-FFF2-40B4-BE49-F238E27FC236}">
                              <a16:creationId xmlns:a16="http://schemas.microsoft.com/office/drawing/2014/main" id="{70C2097D-399B-4738-B6A4-030379527D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8" name="Google Shape;2910;p67">
                          <a:extLst>
                            <a:ext uri="{FF2B5EF4-FFF2-40B4-BE49-F238E27FC236}">
                              <a16:creationId xmlns:a16="http://schemas.microsoft.com/office/drawing/2014/main" id="{C12099EB-6680-4009-9894-1544922E12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9" name="Google Shape;2911;p67">
                          <a:extLst>
                            <a:ext uri="{FF2B5EF4-FFF2-40B4-BE49-F238E27FC236}">
                              <a16:creationId xmlns:a16="http://schemas.microsoft.com/office/drawing/2014/main" id="{B13479A8-2D93-49D1-816B-66AB712E07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0" name="Google Shape;2912;p67">
                          <a:extLst>
                            <a:ext uri="{FF2B5EF4-FFF2-40B4-BE49-F238E27FC236}">
                              <a16:creationId xmlns:a16="http://schemas.microsoft.com/office/drawing/2014/main" id="{F5A29062-311D-47FC-B4CD-669E218708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91" name="Google Shape;2913;p67">
                          <a:extLst>
                            <a:ext uri="{FF2B5EF4-FFF2-40B4-BE49-F238E27FC236}">
                              <a16:creationId xmlns:a16="http://schemas.microsoft.com/office/drawing/2014/main" id="{CF9A6042-0B28-4D81-8A12-393CD894D0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93" name="Google Shape;2914;p67">
                            <a:extLst>
                              <a:ext uri="{FF2B5EF4-FFF2-40B4-BE49-F238E27FC236}">
                                <a16:creationId xmlns:a16="http://schemas.microsoft.com/office/drawing/2014/main" id="{D61370D2-D95A-4658-B16C-11BC32976A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594" name="Google Shape;2915;p67">
                            <a:extLst>
                              <a:ext uri="{FF2B5EF4-FFF2-40B4-BE49-F238E27FC236}">
                                <a16:creationId xmlns:a16="http://schemas.microsoft.com/office/drawing/2014/main" id="{845EE743-9EA6-4D9F-A346-7E6DF505E63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95" name="Google Shape;2916;p67">
                              <a:extLst>
                                <a:ext uri="{FF2B5EF4-FFF2-40B4-BE49-F238E27FC236}">
                                  <a16:creationId xmlns:a16="http://schemas.microsoft.com/office/drawing/2014/main" id="{D160D3A6-0621-4FE3-9856-FFAE568D8CC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6" name="Google Shape;2917;p67">
                              <a:extLst>
                                <a:ext uri="{FF2B5EF4-FFF2-40B4-BE49-F238E27FC236}">
                                  <a16:creationId xmlns:a16="http://schemas.microsoft.com/office/drawing/2014/main" id="{C3A4EA3F-B38C-489C-82BF-6E9D4621676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7" name="Google Shape;2918;p67">
                              <a:extLst>
                                <a:ext uri="{FF2B5EF4-FFF2-40B4-BE49-F238E27FC236}">
                                  <a16:creationId xmlns:a16="http://schemas.microsoft.com/office/drawing/2014/main" id="{57C6B4BD-D3E4-4D58-89CD-64646C4D6C4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8" name="Google Shape;2919;p67">
                              <a:extLst>
                                <a:ext uri="{FF2B5EF4-FFF2-40B4-BE49-F238E27FC236}">
                                  <a16:creationId xmlns:a16="http://schemas.microsoft.com/office/drawing/2014/main" id="{3F818F05-A81A-4B24-828E-4458F9CD0D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9" name="Google Shape;2920;p67">
                              <a:extLst>
                                <a:ext uri="{FF2B5EF4-FFF2-40B4-BE49-F238E27FC236}">
                                  <a16:creationId xmlns:a16="http://schemas.microsoft.com/office/drawing/2014/main" id="{74C05615-57B5-4713-ABDD-D880748CFD7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0" name="Google Shape;2921;p67">
                              <a:extLst>
                                <a:ext uri="{FF2B5EF4-FFF2-40B4-BE49-F238E27FC236}">
                                  <a16:creationId xmlns:a16="http://schemas.microsoft.com/office/drawing/2014/main" id="{66C09857-E2DE-4252-977F-8C566726688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1" name="Google Shape;2922;p67">
                              <a:extLst>
                                <a:ext uri="{FF2B5EF4-FFF2-40B4-BE49-F238E27FC236}">
                                  <a16:creationId xmlns:a16="http://schemas.microsoft.com/office/drawing/2014/main" id="{7EC466C8-1BF2-41D4-B3EC-917F77DF8DF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02" name="Google Shape;2923;p67">
                              <a:extLst>
                                <a:ext uri="{FF2B5EF4-FFF2-40B4-BE49-F238E27FC236}">
                                  <a16:creationId xmlns:a16="http://schemas.microsoft.com/office/drawing/2014/main" id="{C8B29D25-0A3B-4956-9339-BC279CAFBC7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06" name="Google Shape;2924;p67">
                                <a:extLst>
                                  <a:ext uri="{FF2B5EF4-FFF2-40B4-BE49-F238E27FC236}">
                                    <a16:creationId xmlns:a16="http://schemas.microsoft.com/office/drawing/2014/main" id="{48A8952D-2A8F-41AB-8614-1309244C3CD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7" name="Google Shape;2925;p67">
                                <a:extLst>
                                  <a:ext uri="{FF2B5EF4-FFF2-40B4-BE49-F238E27FC236}">
                                    <a16:creationId xmlns:a16="http://schemas.microsoft.com/office/drawing/2014/main" id="{D75A7781-99E0-46F9-86F6-F99D02F6CEB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8" name="Google Shape;2926;p67">
                                <a:extLst>
                                  <a:ext uri="{FF2B5EF4-FFF2-40B4-BE49-F238E27FC236}">
                                    <a16:creationId xmlns:a16="http://schemas.microsoft.com/office/drawing/2014/main" id="{CEF249D1-2BF2-4964-A766-19AEDF8C815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9" name="Google Shape;2927;p67">
                                <a:extLst>
                                  <a:ext uri="{FF2B5EF4-FFF2-40B4-BE49-F238E27FC236}">
                                    <a16:creationId xmlns:a16="http://schemas.microsoft.com/office/drawing/2014/main" id="{2FECF004-CB44-40AB-B070-A186B54D608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0" name="Google Shape;2928;p67">
                                <a:extLst>
                                  <a:ext uri="{FF2B5EF4-FFF2-40B4-BE49-F238E27FC236}">
                                    <a16:creationId xmlns:a16="http://schemas.microsoft.com/office/drawing/2014/main" id="{BE59A719-BBF4-4D26-9798-3B4DCBAD8D3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1" name="Google Shape;2929;p67">
                                <a:extLst>
                                  <a:ext uri="{FF2B5EF4-FFF2-40B4-BE49-F238E27FC236}">
                                    <a16:creationId xmlns:a16="http://schemas.microsoft.com/office/drawing/2014/main" id="{6282365E-16BF-4E64-8A0D-CB7501453FA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2" name="Google Shape;2930;p67">
                                <a:extLst>
                                  <a:ext uri="{FF2B5EF4-FFF2-40B4-BE49-F238E27FC236}">
                                    <a16:creationId xmlns:a16="http://schemas.microsoft.com/office/drawing/2014/main" id="{E1216644-C2ED-40FC-B6B8-6DC7706A004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3" name="Google Shape;2931;p67">
                                <a:extLst>
                                  <a:ext uri="{FF2B5EF4-FFF2-40B4-BE49-F238E27FC236}">
                                    <a16:creationId xmlns:a16="http://schemas.microsoft.com/office/drawing/2014/main" id="{7BDB32D7-395B-41D7-9A74-13C8AAAAD74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4" name="Google Shape;2932;p67">
                                <a:extLst>
                                  <a:ext uri="{FF2B5EF4-FFF2-40B4-BE49-F238E27FC236}">
                                    <a16:creationId xmlns:a16="http://schemas.microsoft.com/office/drawing/2014/main" id="{75F6EE77-C4F4-44AD-B17A-C645CFAAE63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5" name="Google Shape;2933;p67">
                                <a:extLst>
                                  <a:ext uri="{FF2B5EF4-FFF2-40B4-BE49-F238E27FC236}">
                                    <a16:creationId xmlns:a16="http://schemas.microsoft.com/office/drawing/2014/main" id="{3DBE384D-4E34-4764-A394-A75CD78D350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6" name="Google Shape;2934;p67">
                                <a:extLst>
                                  <a:ext uri="{FF2B5EF4-FFF2-40B4-BE49-F238E27FC236}">
                                    <a16:creationId xmlns:a16="http://schemas.microsoft.com/office/drawing/2014/main" id="{6013564F-B410-49F1-96DC-B0A52784871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7" name="Google Shape;2935;p67">
                                <a:extLst>
                                  <a:ext uri="{FF2B5EF4-FFF2-40B4-BE49-F238E27FC236}">
                                    <a16:creationId xmlns:a16="http://schemas.microsoft.com/office/drawing/2014/main" id="{64F9CBEF-948D-41DD-AD51-C6CC80C2525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8" name="Google Shape;2936;p67">
                                <a:extLst>
                                  <a:ext uri="{FF2B5EF4-FFF2-40B4-BE49-F238E27FC236}">
                                    <a16:creationId xmlns:a16="http://schemas.microsoft.com/office/drawing/2014/main" id="{A5B6A7E5-B7A0-44CC-A167-A939ED3B2E8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19" name="Google Shape;2937;p67">
                                <a:extLst>
                                  <a:ext uri="{FF2B5EF4-FFF2-40B4-BE49-F238E27FC236}">
                                    <a16:creationId xmlns:a16="http://schemas.microsoft.com/office/drawing/2014/main" id="{14878789-7BC5-4805-B711-41D72EAA011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20" name="Google Shape;2938;p67">
                                  <a:extLst>
                                    <a:ext uri="{FF2B5EF4-FFF2-40B4-BE49-F238E27FC236}">
                                      <a16:creationId xmlns:a16="http://schemas.microsoft.com/office/drawing/2014/main" id="{69C6B594-5620-4ED7-95F0-8EB35C3DD45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1" name="Google Shape;2939;p67">
                                  <a:extLst>
                                    <a:ext uri="{FF2B5EF4-FFF2-40B4-BE49-F238E27FC236}">
                                      <a16:creationId xmlns:a16="http://schemas.microsoft.com/office/drawing/2014/main" id="{211F0063-E962-4584-A727-02ACABAC74F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2" name="Google Shape;2940;p67">
                                  <a:extLst>
                                    <a:ext uri="{FF2B5EF4-FFF2-40B4-BE49-F238E27FC236}">
                                      <a16:creationId xmlns:a16="http://schemas.microsoft.com/office/drawing/2014/main" id="{512A9944-4486-41EB-87E6-1BBB8B6C0EF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3" name="Google Shape;2941;p67">
                                  <a:extLst>
                                    <a:ext uri="{FF2B5EF4-FFF2-40B4-BE49-F238E27FC236}">
                                      <a16:creationId xmlns:a16="http://schemas.microsoft.com/office/drawing/2014/main" id="{A23699F0-1422-4C0E-94AF-2361EAAC1DD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4" name="Google Shape;2942;p67">
                                  <a:extLst>
                                    <a:ext uri="{FF2B5EF4-FFF2-40B4-BE49-F238E27FC236}">
                                      <a16:creationId xmlns:a16="http://schemas.microsoft.com/office/drawing/2014/main" id="{6663E56E-8871-46A3-B247-48BA37E8511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5" name="Google Shape;2943;p67">
                                  <a:extLst>
                                    <a:ext uri="{FF2B5EF4-FFF2-40B4-BE49-F238E27FC236}">
                                      <a16:creationId xmlns:a16="http://schemas.microsoft.com/office/drawing/2014/main" id="{68F5E3E0-05C2-41E8-99E6-0232119D323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6" name="Google Shape;2944;p67">
                                  <a:extLst>
                                    <a:ext uri="{FF2B5EF4-FFF2-40B4-BE49-F238E27FC236}">
                                      <a16:creationId xmlns:a16="http://schemas.microsoft.com/office/drawing/2014/main" id="{BDE2EF30-5CC4-4E7E-AAB4-4C1882B926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27" name="Google Shape;2945;p67">
                                  <a:extLst>
                                    <a:ext uri="{FF2B5EF4-FFF2-40B4-BE49-F238E27FC236}">
                                      <a16:creationId xmlns:a16="http://schemas.microsoft.com/office/drawing/2014/main" id="{5D123503-1B9D-4EC2-9E9A-61B3BD16223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28" name="Google Shape;2946;p67">
                                    <a:extLst>
                                      <a:ext uri="{FF2B5EF4-FFF2-40B4-BE49-F238E27FC236}">
                                        <a16:creationId xmlns:a16="http://schemas.microsoft.com/office/drawing/2014/main" id="{05A204BD-0DF5-484C-A3FF-99590B7C203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9" name="Google Shape;2947;p67">
                                    <a:extLst>
                                      <a:ext uri="{FF2B5EF4-FFF2-40B4-BE49-F238E27FC236}">
                                        <a16:creationId xmlns:a16="http://schemas.microsoft.com/office/drawing/2014/main" id="{83B4970E-27CB-4A76-93DD-B0FA61F5597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0" name="Google Shape;2948;p67">
                                    <a:extLst>
                                      <a:ext uri="{FF2B5EF4-FFF2-40B4-BE49-F238E27FC236}">
                                        <a16:creationId xmlns:a16="http://schemas.microsoft.com/office/drawing/2014/main" id="{651E0D72-F233-4ADD-B059-850C07B138B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1" name="Google Shape;2949;p67">
                                    <a:extLst>
                                      <a:ext uri="{FF2B5EF4-FFF2-40B4-BE49-F238E27FC236}">
                                        <a16:creationId xmlns:a16="http://schemas.microsoft.com/office/drawing/2014/main" id="{5CFE5B9A-676B-4B5F-B2D9-21AF3A9A39C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2" name="Google Shape;2950;p67">
                                    <a:extLst>
                                      <a:ext uri="{FF2B5EF4-FFF2-40B4-BE49-F238E27FC236}">
                                        <a16:creationId xmlns:a16="http://schemas.microsoft.com/office/drawing/2014/main" id="{B5756936-9EC6-4A0E-87D3-751491970B6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33" name="Google Shape;2951;p67">
                                    <a:extLst>
                                      <a:ext uri="{FF2B5EF4-FFF2-40B4-BE49-F238E27FC236}">
                                        <a16:creationId xmlns:a16="http://schemas.microsoft.com/office/drawing/2014/main" id="{19DF60E7-8C75-4B04-85FB-BC94FA7F53C7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34" name="Google Shape;2952;p67">
                                      <a:extLst>
                                        <a:ext uri="{FF2B5EF4-FFF2-40B4-BE49-F238E27FC236}">
                                          <a16:creationId xmlns:a16="http://schemas.microsoft.com/office/drawing/2014/main" id="{04E55866-05FE-4E59-9B3E-89348E09382A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5" name="Google Shape;2953;p67">
                                      <a:extLst>
                                        <a:ext uri="{FF2B5EF4-FFF2-40B4-BE49-F238E27FC236}">
                                          <a16:creationId xmlns:a16="http://schemas.microsoft.com/office/drawing/2014/main" id="{CE661BE7-5A66-4ED2-9DF4-0D343E1B6FDE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6" name="Google Shape;2954;p67">
                                      <a:extLst>
                                        <a:ext uri="{FF2B5EF4-FFF2-40B4-BE49-F238E27FC236}">
                                          <a16:creationId xmlns:a16="http://schemas.microsoft.com/office/drawing/2014/main" id="{592E0D1B-A0E5-467A-BABD-D6FD8089F29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7" name="Google Shape;2955;p67">
                                      <a:extLst>
                                        <a:ext uri="{FF2B5EF4-FFF2-40B4-BE49-F238E27FC236}">
                                          <a16:creationId xmlns:a16="http://schemas.microsoft.com/office/drawing/2014/main" id="{F1E7A18B-8A5F-4CAC-BF00-E35D773029E9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03" name="Google Shape;2956;p67">
                              <a:extLst>
                                <a:ext uri="{FF2B5EF4-FFF2-40B4-BE49-F238E27FC236}">
                                  <a16:creationId xmlns:a16="http://schemas.microsoft.com/office/drawing/2014/main" id="{CA532D23-494E-4838-A68B-5B10D1835E4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4" name="Google Shape;2957;p67">
                              <a:extLst>
                                <a:ext uri="{FF2B5EF4-FFF2-40B4-BE49-F238E27FC236}">
                                  <a16:creationId xmlns:a16="http://schemas.microsoft.com/office/drawing/2014/main" id="{92D5AD1D-F1C9-4A9C-A8AB-F6B80D5E04B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5" name="Google Shape;2958;p67">
                              <a:extLst>
                                <a:ext uri="{FF2B5EF4-FFF2-40B4-BE49-F238E27FC236}">
                                  <a16:creationId xmlns:a16="http://schemas.microsoft.com/office/drawing/2014/main" id="{FCE5397D-DAC1-42EC-B6F2-28936CD5408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92" name="Google Shape;2959;p67">
                          <a:extLst>
                            <a:ext uri="{FF2B5EF4-FFF2-40B4-BE49-F238E27FC236}">
                              <a16:creationId xmlns:a16="http://schemas.microsoft.com/office/drawing/2014/main" id="{B2586C6A-645F-4CFB-A26C-8D8F577C52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17" name="Google Shape;2960;p67">
                <a:extLst>
                  <a:ext uri="{FF2B5EF4-FFF2-40B4-BE49-F238E27FC236}">
                    <a16:creationId xmlns:a16="http://schemas.microsoft.com/office/drawing/2014/main" id="{04FBEFB4-03EE-47F1-AB5A-01D7BDB38E97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35" name="Google Shape;2961;p67">
                  <a:extLst>
                    <a:ext uri="{FF2B5EF4-FFF2-40B4-BE49-F238E27FC236}">
                      <a16:creationId xmlns:a16="http://schemas.microsoft.com/office/drawing/2014/main" id="{049AA01F-0C94-479D-8C8A-E7CD2EDB0CBE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2962;p67">
                  <a:extLst>
                    <a:ext uri="{FF2B5EF4-FFF2-40B4-BE49-F238E27FC236}">
                      <a16:creationId xmlns:a16="http://schemas.microsoft.com/office/drawing/2014/main" id="{14E62CAC-88EC-4EE5-9400-7B2371892BDA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" name="Google Shape;2963;p67">
                <a:extLst>
                  <a:ext uri="{FF2B5EF4-FFF2-40B4-BE49-F238E27FC236}">
                    <a16:creationId xmlns:a16="http://schemas.microsoft.com/office/drawing/2014/main" id="{8EB0A2BE-97DB-41CB-9E0D-703D8A7B5346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33" name="Google Shape;2964;p67">
                  <a:extLst>
                    <a:ext uri="{FF2B5EF4-FFF2-40B4-BE49-F238E27FC236}">
                      <a16:creationId xmlns:a16="http://schemas.microsoft.com/office/drawing/2014/main" id="{1ABE0565-E974-4448-A3EC-7B72147F8B6C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2965;p67">
                  <a:extLst>
                    <a:ext uri="{FF2B5EF4-FFF2-40B4-BE49-F238E27FC236}">
                      <a16:creationId xmlns:a16="http://schemas.microsoft.com/office/drawing/2014/main" id="{75552B93-54FB-4E44-8330-8FB636D3FC92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" name="Google Shape;2966;p67">
                <a:extLst>
                  <a:ext uri="{FF2B5EF4-FFF2-40B4-BE49-F238E27FC236}">
                    <a16:creationId xmlns:a16="http://schemas.microsoft.com/office/drawing/2014/main" id="{7883D270-4EC7-4641-85F2-EF9B94E347ED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31" name="Google Shape;2967;p67">
                  <a:extLst>
                    <a:ext uri="{FF2B5EF4-FFF2-40B4-BE49-F238E27FC236}">
                      <a16:creationId xmlns:a16="http://schemas.microsoft.com/office/drawing/2014/main" id="{25777DCD-FB4C-41F3-8051-4D8AD3E5297F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2968;p67">
                  <a:extLst>
                    <a:ext uri="{FF2B5EF4-FFF2-40B4-BE49-F238E27FC236}">
                      <a16:creationId xmlns:a16="http://schemas.microsoft.com/office/drawing/2014/main" id="{DD64A9B3-3074-437D-8E4F-92D4623A818A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" name="Google Shape;2969;p67">
                <a:extLst>
                  <a:ext uri="{FF2B5EF4-FFF2-40B4-BE49-F238E27FC236}">
                    <a16:creationId xmlns:a16="http://schemas.microsoft.com/office/drawing/2014/main" id="{05D28CBF-2BDE-4DCC-B7CE-234A3D043E7F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29" name="Google Shape;2970;p67">
                  <a:extLst>
                    <a:ext uri="{FF2B5EF4-FFF2-40B4-BE49-F238E27FC236}">
                      <a16:creationId xmlns:a16="http://schemas.microsoft.com/office/drawing/2014/main" id="{42823287-C2BE-405F-9C58-9182744D05DF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2971;p67">
                  <a:extLst>
                    <a:ext uri="{FF2B5EF4-FFF2-40B4-BE49-F238E27FC236}">
                      <a16:creationId xmlns:a16="http://schemas.microsoft.com/office/drawing/2014/main" id="{E86271A3-C766-4B47-903B-69176638F1B9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" name="Google Shape;2972;p67">
                <a:extLst>
                  <a:ext uri="{FF2B5EF4-FFF2-40B4-BE49-F238E27FC236}">
                    <a16:creationId xmlns:a16="http://schemas.microsoft.com/office/drawing/2014/main" id="{CA144F45-F8DB-462D-A2CF-530110B104C8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27" name="Google Shape;2973;p67">
                  <a:extLst>
                    <a:ext uri="{FF2B5EF4-FFF2-40B4-BE49-F238E27FC236}">
                      <a16:creationId xmlns:a16="http://schemas.microsoft.com/office/drawing/2014/main" id="{F220C42F-B1E8-49E8-B652-31802A860016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2974;p67">
                  <a:extLst>
                    <a:ext uri="{FF2B5EF4-FFF2-40B4-BE49-F238E27FC236}">
                      <a16:creationId xmlns:a16="http://schemas.microsoft.com/office/drawing/2014/main" id="{111F96CC-B644-4BBC-9724-5441051451EF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2975;p67">
                <a:extLst>
                  <a:ext uri="{FF2B5EF4-FFF2-40B4-BE49-F238E27FC236}">
                    <a16:creationId xmlns:a16="http://schemas.microsoft.com/office/drawing/2014/main" id="{52429DE3-FBC1-4679-AA1D-B7AE106F22F6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25" name="Google Shape;2976;p67">
                  <a:extLst>
                    <a:ext uri="{FF2B5EF4-FFF2-40B4-BE49-F238E27FC236}">
                      <a16:creationId xmlns:a16="http://schemas.microsoft.com/office/drawing/2014/main" id="{AE64DD44-FC69-432B-BC65-057FE6B14AC6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2977;p67">
                  <a:extLst>
                    <a:ext uri="{FF2B5EF4-FFF2-40B4-BE49-F238E27FC236}">
                      <a16:creationId xmlns:a16="http://schemas.microsoft.com/office/drawing/2014/main" id="{6B80F047-F0B9-4749-9A2C-0A21C3332838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" name="Google Shape;2978;p67">
                <a:extLst>
                  <a:ext uri="{FF2B5EF4-FFF2-40B4-BE49-F238E27FC236}">
                    <a16:creationId xmlns:a16="http://schemas.microsoft.com/office/drawing/2014/main" id="{4BC2B1D5-CEE3-45F7-8516-0D17760D7183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23" name="Google Shape;2979;p67">
                  <a:extLst>
                    <a:ext uri="{FF2B5EF4-FFF2-40B4-BE49-F238E27FC236}">
                      <a16:creationId xmlns:a16="http://schemas.microsoft.com/office/drawing/2014/main" id="{F10DD431-DEAA-4325-815C-EB579A13DD78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2980;p67">
                  <a:extLst>
                    <a:ext uri="{FF2B5EF4-FFF2-40B4-BE49-F238E27FC236}">
                      <a16:creationId xmlns:a16="http://schemas.microsoft.com/office/drawing/2014/main" id="{BCD1937E-BD4A-4042-881E-E7401B136239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" name="Google Shape;2981;p67">
                <a:extLst>
                  <a:ext uri="{FF2B5EF4-FFF2-40B4-BE49-F238E27FC236}">
                    <a16:creationId xmlns:a16="http://schemas.microsoft.com/office/drawing/2014/main" id="{05AE5DF6-A612-4DA4-853F-C58B5F72B1E7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21" name="Google Shape;2982;p67">
                  <a:extLst>
                    <a:ext uri="{FF2B5EF4-FFF2-40B4-BE49-F238E27FC236}">
                      <a16:creationId xmlns:a16="http://schemas.microsoft.com/office/drawing/2014/main" id="{46CEDD11-A36F-4875-A60F-067079E8DB2D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2983;p67">
                  <a:extLst>
                    <a:ext uri="{FF2B5EF4-FFF2-40B4-BE49-F238E27FC236}">
                      <a16:creationId xmlns:a16="http://schemas.microsoft.com/office/drawing/2014/main" id="{99DD733E-54FE-4FCE-B6D9-25847399D9CB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" name="Google Shape;2984;p67">
                <a:extLst>
                  <a:ext uri="{FF2B5EF4-FFF2-40B4-BE49-F238E27FC236}">
                    <a16:creationId xmlns:a16="http://schemas.microsoft.com/office/drawing/2014/main" id="{3BC12519-9802-47DF-A07A-5448D687B964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19" name="Google Shape;2985;p67">
                  <a:extLst>
                    <a:ext uri="{FF2B5EF4-FFF2-40B4-BE49-F238E27FC236}">
                      <a16:creationId xmlns:a16="http://schemas.microsoft.com/office/drawing/2014/main" id="{3E5E12C1-C558-436B-81DA-FBC75D3DEB93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2986;p67">
                  <a:extLst>
                    <a:ext uri="{FF2B5EF4-FFF2-40B4-BE49-F238E27FC236}">
                      <a16:creationId xmlns:a16="http://schemas.microsoft.com/office/drawing/2014/main" id="{5A55D7C9-BDCE-4D5D-8DA6-985E17802810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" name="Google Shape;2987;p67">
                <a:extLst>
                  <a:ext uri="{FF2B5EF4-FFF2-40B4-BE49-F238E27FC236}">
                    <a16:creationId xmlns:a16="http://schemas.microsoft.com/office/drawing/2014/main" id="{5ACAE865-38DD-44D5-B920-E878AC5D29ED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17" name="Google Shape;2988;p67">
                  <a:extLst>
                    <a:ext uri="{FF2B5EF4-FFF2-40B4-BE49-F238E27FC236}">
                      <a16:creationId xmlns:a16="http://schemas.microsoft.com/office/drawing/2014/main" id="{4953ABFE-1AD3-4425-A14A-D8905A3AA503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2989;p67">
                  <a:extLst>
                    <a:ext uri="{FF2B5EF4-FFF2-40B4-BE49-F238E27FC236}">
                      <a16:creationId xmlns:a16="http://schemas.microsoft.com/office/drawing/2014/main" id="{960AABD3-239B-46BE-9DE5-DD47A26BA468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" name="Google Shape;2990;p67">
                <a:extLst>
                  <a:ext uri="{FF2B5EF4-FFF2-40B4-BE49-F238E27FC236}">
                    <a16:creationId xmlns:a16="http://schemas.microsoft.com/office/drawing/2014/main" id="{53D4799A-50EE-42A7-8BD8-81EDF4C43E2D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15" name="Google Shape;2991;p67">
                  <a:extLst>
                    <a:ext uri="{FF2B5EF4-FFF2-40B4-BE49-F238E27FC236}">
                      <a16:creationId xmlns:a16="http://schemas.microsoft.com/office/drawing/2014/main" id="{49E38D2F-60D8-46D9-ABB5-40C3D9ED9613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2992;p67">
                  <a:extLst>
                    <a:ext uri="{FF2B5EF4-FFF2-40B4-BE49-F238E27FC236}">
                      <a16:creationId xmlns:a16="http://schemas.microsoft.com/office/drawing/2014/main" id="{B7E0BEFC-4BFA-4007-B040-07CD85256630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2993;p67">
                <a:extLst>
                  <a:ext uri="{FF2B5EF4-FFF2-40B4-BE49-F238E27FC236}">
                    <a16:creationId xmlns:a16="http://schemas.microsoft.com/office/drawing/2014/main" id="{DE97FCD6-49A3-49FC-BFC8-2BA700656180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13" name="Google Shape;2994;p67">
                  <a:extLst>
                    <a:ext uri="{FF2B5EF4-FFF2-40B4-BE49-F238E27FC236}">
                      <a16:creationId xmlns:a16="http://schemas.microsoft.com/office/drawing/2014/main" id="{90C78612-1D83-4002-B273-8535444135B9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2995;p67">
                  <a:extLst>
                    <a:ext uri="{FF2B5EF4-FFF2-40B4-BE49-F238E27FC236}">
                      <a16:creationId xmlns:a16="http://schemas.microsoft.com/office/drawing/2014/main" id="{046837AC-C71A-4E52-AC47-BEE6D88D2A05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996;p67">
                <a:extLst>
                  <a:ext uri="{FF2B5EF4-FFF2-40B4-BE49-F238E27FC236}">
                    <a16:creationId xmlns:a16="http://schemas.microsoft.com/office/drawing/2014/main" id="{4A8AA731-E097-4EB2-ACB4-6F1FB09CD6E6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11" name="Google Shape;2997;p67">
                  <a:extLst>
                    <a:ext uri="{FF2B5EF4-FFF2-40B4-BE49-F238E27FC236}">
                      <a16:creationId xmlns:a16="http://schemas.microsoft.com/office/drawing/2014/main" id="{472B4B7A-3561-4A6E-98D1-F3C1FBBD0673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2998;p67">
                  <a:extLst>
                    <a:ext uri="{FF2B5EF4-FFF2-40B4-BE49-F238E27FC236}">
                      <a16:creationId xmlns:a16="http://schemas.microsoft.com/office/drawing/2014/main" id="{047B03F9-1AAB-4F9C-BA33-32561688660A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2999;p67">
                <a:extLst>
                  <a:ext uri="{FF2B5EF4-FFF2-40B4-BE49-F238E27FC236}">
                    <a16:creationId xmlns:a16="http://schemas.microsoft.com/office/drawing/2014/main" id="{FE2915F9-DC9D-4E7C-B6E3-4A06CB76857B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09" name="Google Shape;3000;p67">
                  <a:extLst>
                    <a:ext uri="{FF2B5EF4-FFF2-40B4-BE49-F238E27FC236}">
                      <a16:creationId xmlns:a16="http://schemas.microsoft.com/office/drawing/2014/main" id="{3BCDC053-5D1C-4DEA-8CD2-DEB436228DA2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3001;p67">
                  <a:extLst>
                    <a:ext uri="{FF2B5EF4-FFF2-40B4-BE49-F238E27FC236}">
                      <a16:creationId xmlns:a16="http://schemas.microsoft.com/office/drawing/2014/main" id="{2A32B7F4-F023-4820-835C-081D6505B94B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" name="Google Shape;3002;p67">
                <a:extLst>
                  <a:ext uri="{FF2B5EF4-FFF2-40B4-BE49-F238E27FC236}">
                    <a16:creationId xmlns:a16="http://schemas.microsoft.com/office/drawing/2014/main" id="{30B9FD59-8C74-4C2D-9422-1A6A69E415F5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07" name="Google Shape;3003;p67">
                  <a:extLst>
                    <a:ext uri="{FF2B5EF4-FFF2-40B4-BE49-F238E27FC236}">
                      <a16:creationId xmlns:a16="http://schemas.microsoft.com/office/drawing/2014/main" id="{6A82742F-FE34-4113-BD84-A70D6964724C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3004;p67">
                  <a:extLst>
                    <a:ext uri="{FF2B5EF4-FFF2-40B4-BE49-F238E27FC236}">
                      <a16:creationId xmlns:a16="http://schemas.microsoft.com/office/drawing/2014/main" id="{2F70933A-66BB-439A-A17E-AF0F44700926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" name="Google Shape;3005;p67">
                <a:extLst>
                  <a:ext uri="{FF2B5EF4-FFF2-40B4-BE49-F238E27FC236}">
                    <a16:creationId xmlns:a16="http://schemas.microsoft.com/office/drawing/2014/main" id="{53E0420A-CF95-40BC-B656-7119B2ACF354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05" name="Google Shape;3006;p67">
                  <a:extLst>
                    <a:ext uri="{FF2B5EF4-FFF2-40B4-BE49-F238E27FC236}">
                      <a16:creationId xmlns:a16="http://schemas.microsoft.com/office/drawing/2014/main" id="{7833B616-0A9D-499F-B5C1-DA7A5AFE402F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3007;p67">
                  <a:extLst>
                    <a:ext uri="{FF2B5EF4-FFF2-40B4-BE49-F238E27FC236}">
                      <a16:creationId xmlns:a16="http://schemas.microsoft.com/office/drawing/2014/main" id="{9378618C-28DB-4689-9645-4E726376DD5D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3008;p67">
                <a:extLst>
                  <a:ext uri="{FF2B5EF4-FFF2-40B4-BE49-F238E27FC236}">
                    <a16:creationId xmlns:a16="http://schemas.microsoft.com/office/drawing/2014/main" id="{BD803B36-562F-4F16-ACD3-08399358E619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03" name="Google Shape;3009;p67">
                  <a:extLst>
                    <a:ext uri="{FF2B5EF4-FFF2-40B4-BE49-F238E27FC236}">
                      <a16:creationId xmlns:a16="http://schemas.microsoft.com/office/drawing/2014/main" id="{13F84E0B-9F66-41A4-9B8C-6ACCC47770A3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3010;p67">
                  <a:extLst>
                    <a:ext uri="{FF2B5EF4-FFF2-40B4-BE49-F238E27FC236}">
                      <a16:creationId xmlns:a16="http://schemas.microsoft.com/office/drawing/2014/main" id="{4E69DFDA-A189-45CB-A2D9-61D86E1F6F7F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3011;p67">
                <a:extLst>
                  <a:ext uri="{FF2B5EF4-FFF2-40B4-BE49-F238E27FC236}">
                    <a16:creationId xmlns:a16="http://schemas.microsoft.com/office/drawing/2014/main" id="{B98B809C-CD7C-4931-8F41-7C3F4576CB6B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01" name="Google Shape;3012;p67">
                  <a:extLst>
                    <a:ext uri="{FF2B5EF4-FFF2-40B4-BE49-F238E27FC236}">
                      <a16:creationId xmlns:a16="http://schemas.microsoft.com/office/drawing/2014/main" id="{28603A70-1499-4611-B39E-E56EA22626C1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3013;p67">
                  <a:extLst>
                    <a:ext uri="{FF2B5EF4-FFF2-40B4-BE49-F238E27FC236}">
                      <a16:creationId xmlns:a16="http://schemas.microsoft.com/office/drawing/2014/main" id="{5C7F167D-B3FA-4A50-82BD-8950EBA09BBC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3014;p67">
                <a:extLst>
                  <a:ext uri="{FF2B5EF4-FFF2-40B4-BE49-F238E27FC236}">
                    <a16:creationId xmlns:a16="http://schemas.microsoft.com/office/drawing/2014/main" id="{B9172D18-5EE8-445B-8BA9-78E7C2272587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99" name="Google Shape;3015;p67">
                  <a:extLst>
                    <a:ext uri="{FF2B5EF4-FFF2-40B4-BE49-F238E27FC236}">
                      <a16:creationId xmlns:a16="http://schemas.microsoft.com/office/drawing/2014/main" id="{AF72C19F-5E2F-41AC-AB63-BB7023076F5A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3016;p67">
                  <a:extLst>
                    <a:ext uri="{FF2B5EF4-FFF2-40B4-BE49-F238E27FC236}">
                      <a16:creationId xmlns:a16="http://schemas.microsoft.com/office/drawing/2014/main" id="{DA84FFA2-534A-4090-84BE-F775E4F402AA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" name="Google Shape;3017;p67">
                <a:extLst>
                  <a:ext uri="{FF2B5EF4-FFF2-40B4-BE49-F238E27FC236}">
                    <a16:creationId xmlns:a16="http://schemas.microsoft.com/office/drawing/2014/main" id="{703B2A29-4B42-40D8-8F9B-75B46F7B6203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97" name="Google Shape;3018;p67">
                  <a:extLst>
                    <a:ext uri="{FF2B5EF4-FFF2-40B4-BE49-F238E27FC236}">
                      <a16:creationId xmlns:a16="http://schemas.microsoft.com/office/drawing/2014/main" id="{0886D11E-0E72-44B4-8B9A-3F316F9CC4EF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3019;p67">
                  <a:extLst>
                    <a:ext uri="{FF2B5EF4-FFF2-40B4-BE49-F238E27FC236}">
                      <a16:creationId xmlns:a16="http://schemas.microsoft.com/office/drawing/2014/main" id="{D070BE42-5B55-4588-AB6F-C708ED3B7973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3020;p67">
                <a:extLst>
                  <a:ext uri="{FF2B5EF4-FFF2-40B4-BE49-F238E27FC236}">
                    <a16:creationId xmlns:a16="http://schemas.microsoft.com/office/drawing/2014/main" id="{9FB5A08A-78C8-47BD-AB01-3A01865C3FFF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95" name="Google Shape;3021;p67">
                  <a:extLst>
                    <a:ext uri="{FF2B5EF4-FFF2-40B4-BE49-F238E27FC236}">
                      <a16:creationId xmlns:a16="http://schemas.microsoft.com/office/drawing/2014/main" id="{36AC139F-2E0F-43AF-9957-12554BB30F23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3022;p67">
                  <a:extLst>
                    <a:ext uri="{FF2B5EF4-FFF2-40B4-BE49-F238E27FC236}">
                      <a16:creationId xmlns:a16="http://schemas.microsoft.com/office/drawing/2014/main" id="{2489B4AD-B4DC-468D-9976-4FA8B7CDE58E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3023;p67">
                <a:extLst>
                  <a:ext uri="{FF2B5EF4-FFF2-40B4-BE49-F238E27FC236}">
                    <a16:creationId xmlns:a16="http://schemas.microsoft.com/office/drawing/2014/main" id="{03EFCB44-1E86-495E-A78B-B8CDA33E5EC8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93" name="Google Shape;3024;p67">
                  <a:extLst>
                    <a:ext uri="{FF2B5EF4-FFF2-40B4-BE49-F238E27FC236}">
                      <a16:creationId xmlns:a16="http://schemas.microsoft.com/office/drawing/2014/main" id="{E41582DF-DF58-4E1D-9D96-3A7ECDB23EE3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3025;p67">
                  <a:extLst>
                    <a:ext uri="{FF2B5EF4-FFF2-40B4-BE49-F238E27FC236}">
                      <a16:creationId xmlns:a16="http://schemas.microsoft.com/office/drawing/2014/main" id="{5CBA692D-CD83-434B-8F7C-C4F8FFC1A3B9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3026;p67">
                <a:extLst>
                  <a:ext uri="{FF2B5EF4-FFF2-40B4-BE49-F238E27FC236}">
                    <a16:creationId xmlns:a16="http://schemas.microsoft.com/office/drawing/2014/main" id="{774A5460-3D4C-4EAA-ACA7-8502B22907D8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91" name="Google Shape;3027;p67">
                  <a:extLst>
                    <a:ext uri="{FF2B5EF4-FFF2-40B4-BE49-F238E27FC236}">
                      <a16:creationId xmlns:a16="http://schemas.microsoft.com/office/drawing/2014/main" id="{CC1B3A4F-4EE7-4EC2-8BDA-2EDD4A9B3CA7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3028;p67">
                  <a:extLst>
                    <a:ext uri="{FF2B5EF4-FFF2-40B4-BE49-F238E27FC236}">
                      <a16:creationId xmlns:a16="http://schemas.microsoft.com/office/drawing/2014/main" id="{9AAA499A-339C-44B2-9769-7B983E09D095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3029;p67">
                <a:extLst>
                  <a:ext uri="{FF2B5EF4-FFF2-40B4-BE49-F238E27FC236}">
                    <a16:creationId xmlns:a16="http://schemas.microsoft.com/office/drawing/2014/main" id="{5376BFCE-9128-4A3B-BF6A-AA8AF0970B1D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89" name="Google Shape;3030;p67">
                  <a:extLst>
                    <a:ext uri="{FF2B5EF4-FFF2-40B4-BE49-F238E27FC236}">
                      <a16:creationId xmlns:a16="http://schemas.microsoft.com/office/drawing/2014/main" id="{5F271C0A-9033-4206-9391-707D0E7F99DC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3031;p67">
                  <a:extLst>
                    <a:ext uri="{FF2B5EF4-FFF2-40B4-BE49-F238E27FC236}">
                      <a16:creationId xmlns:a16="http://schemas.microsoft.com/office/drawing/2014/main" id="{BCE46CFD-2AB7-4A2D-AEC7-6E0022E67B42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3032;p67">
                <a:extLst>
                  <a:ext uri="{FF2B5EF4-FFF2-40B4-BE49-F238E27FC236}">
                    <a16:creationId xmlns:a16="http://schemas.microsoft.com/office/drawing/2014/main" id="{44F008E2-A51E-4936-9065-A779510A792B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87" name="Google Shape;3033;p67">
                  <a:extLst>
                    <a:ext uri="{FF2B5EF4-FFF2-40B4-BE49-F238E27FC236}">
                      <a16:creationId xmlns:a16="http://schemas.microsoft.com/office/drawing/2014/main" id="{EC82F3F3-B622-47C0-8819-7F7FC6A3F6C4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3034;p67">
                  <a:extLst>
                    <a:ext uri="{FF2B5EF4-FFF2-40B4-BE49-F238E27FC236}">
                      <a16:creationId xmlns:a16="http://schemas.microsoft.com/office/drawing/2014/main" id="{9ABC8D4C-8631-40D7-B711-2C308A6D1FDB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3035;p67">
                <a:extLst>
                  <a:ext uri="{FF2B5EF4-FFF2-40B4-BE49-F238E27FC236}">
                    <a16:creationId xmlns:a16="http://schemas.microsoft.com/office/drawing/2014/main" id="{2A8A2B1D-3FA6-4473-BEBE-A085F1268315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85" name="Google Shape;3036;p67">
                  <a:extLst>
                    <a:ext uri="{FF2B5EF4-FFF2-40B4-BE49-F238E27FC236}">
                      <a16:creationId xmlns:a16="http://schemas.microsoft.com/office/drawing/2014/main" id="{B839D545-F9D8-4031-A2EA-D14ABCD9755C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3037;p67">
                  <a:extLst>
                    <a:ext uri="{FF2B5EF4-FFF2-40B4-BE49-F238E27FC236}">
                      <a16:creationId xmlns:a16="http://schemas.microsoft.com/office/drawing/2014/main" id="{B5D56513-A394-471F-A24F-EC517A438F57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3038;p67">
                <a:extLst>
                  <a:ext uri="{FF2B5EF4-FFF2-40B4-BE49-F238E27FC236}">
                    <a16:creationId xmlns:a16="http://schemas.microsoft.com/office/drawing/2014/main" id="{9EBCDEC5-BB06-45A1-97FE-9C0E035B7A95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83" name="Google Shape;3039;p67">
                  <a:extLst>
                    <a:ext uri="{FF2B5EF4-FFF2-40B4-BE49-F238E27FC236}">
                      <a16:creationId xmlns:a16="http://schemas.microsoft.com/office/drawing/2014/main" id="{75417D75-BBD8-4284-A53B-DC2B43B4553B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3040;p67">
                  <a:extLst>
                    <a:ext uri="{FF2B5EF4-FFF2-40B4-BE49-F238E27FC236}">
                      <a16:creationId xmlns:a16="http://schemas.microsoft.com/office/drawing/2014/main" id="{830B177D-124A-4F85-B9EA-C69C6DA9B461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3041;p67">
                <a:extLst>
                  <a:ext uri="{FF2B5EF4-FFF2-40B4-BE49-F238E27FC236}">
                    <a16:creationId xmlns:a16="http://schemas.microsoft.com/office/drawing/2014/main" id="{01C055E8-C49F-4D8D-809F-9B87858271FE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1" name="Google Shape;3042;p67">
                  <a:extLst>
                    <a:ext uri="{FF2B5EF4-FFF2-40B4-BE49-F238E27FC236}">
                      <a16:creationId xmlns:a16="http://schemas.microsoft.com/office/drawing/2014/main" id="{21492709-22BD-4DCC-B79C-C30132BD283A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3043;p67">
                  <a:extLst>
                    <a:ext uri="{FF2B5EF4-FFF2-40B4-BE49-F238E27FC236}">
                      <a16:creationId xmlns:a16="http://schemas.microsoft.com/office/drawing/2014/main" id="{09DAC280-78D7-4C49-886D-C7F89F83C0DB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3044;p67">
                <a:extLst>
                  <a:ext uri="{FF2B5EF4-FFF2-40B4-BE49-F238E27FC236}">
                    <a16:creationId xmlns:a16="http://schemas.microsoft.com/office/drawing/2014/main" id="{35E2D36A-8A72-4240-864B-99D071C1EB24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79" name="Google Shape;3045;p67">
                  <a:extLst>
                    <a:ext uri="{FF2B5EF4-FFF2-40B4-BE49-F238E27FC236}">
                      <a16:creationId xmlns:a16="http://schemas.microsoft.com/office/drawing/2014/main" id="{5CA2A9F3-78D7-4D30-BFF9-7922B11BC646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3046;p67">
                  <a:extLst>
                    <a:ext uri="{FF2B5EF4-FFF2-40B4-BE49-F238E27FC236}">
                      <a16:creationId xmlns:a16="http://schemas.microsoft.com/office/drawing/2014/main" id="{728897D7-F200-49BC-A780-7F12CB1BF557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3047;p67">
                <a:extLst>
                  <a:ext uri="{FF2B5EF4-FFF2-40B4-BE49-F238E27FC236}">
                    <a16:creationId xmlns:a16="http://schemas.microsoft.com/office/drawing/2014/main" id="{1089DF43-8007-4EB9-8250-533DC1ED7495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77" name="Google Shape;3048;p67">
                  <a:extLst>
                    <a:ext uri="{FF2B5EF4-FFF2-40B4-BE49-F238E27FC236}">
                      <a16:creationId xmlns:a16="http://schemas.microsoft.com/office/drawing/2014/main" id="{F5989E3F-1D98-4622-A78D-D341C27D1470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3049;p67">
                  <a:extLst>
                    <a:ext uri="{FF2B5EF4-FFF2-40B4-BE49-F238E27FC236}">
                      <a16:creationId xmlns:a16="http://schemas.microsoft.com/office/drawing/2014/main" id="{E779F71C-8C6D-4964-ADB4-22077D4E8F2A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3050;p67">
                <a:extLst>
                  <a:ext uri="{FF2B5EF4-FFF2-40B4-BE49-F238E27FC236}">
                    <a16:creationId xmlns:a16="http://schemas.microsoft.com/office/drawing/2014/main" id="{3DBF1B9E-037E-41EE-9EF9-0B192E3A9A22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75" name="Google Shape;3051;p67">
                  <a:extLst>
                    <a:ext uri="{FF2B5EF4-FFF2-40B4-BE49-F238E27FC236}">
                      <a16:creationId xmlns:a16="http://schemas.microsoft.com/office/drawing/2014/main" id="{863B4777-3AED-4D72-A1FF-C6C5F368C596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3052;p67">
                  <a:extLst>
                    <a:ext uri="{FF2B5EF4-FFF2-40B4-BE49-F238E27FC236}">
                      <a16:creationId xmlns:a16="http://schemas.microsoft.com/office/drawing/2014/main" id="{6D6EA419-38BA-44AB-B166-DABA4FF68F19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3053;p67">
                <a:extLst>
                  <a:ext uri="{FF2B5EF4-FFF2-40B4-BE49-F238E27FC236}">
                    <a16:creationId xmlns:a16="http://schemas.microsoft.com/office/drawing/2014/main" id="{EF107004-C3C0-451D-B5E6-97BCD428BF4B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73" name="Google Shape;3054;p67">
                  <a:extLst>
                    <a:ext uri="{FF2B5EF4-FFF2-40B4-BE49-F238E27FC236}">
                      <a16:creationId xmlns:a16="http://schemas.microsoft.com/office/drawing/2014/main" id="{7F445F29-FFFE-4FFB-B863-B5D499221029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3055;p67">
                  <a:extLst>
                    <a:ext uri="{FF2B5EF4-FFF2-40B4-BE49-F238E27FC236}">
                      <a16:creationId xmlns:a16="http://schemas.microsoft.com/office/drawing/2014/main" id="{4AE0A17B-8E94-46D1-8137-FB93DD219B95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3056;p67">
                <a:extLst>
                  <a:ext uri="{FF2B5EF4-FFF2-40B4-BE49-F238E27FC236}">
                    <a16:creationId xmlns:a16="http://schemas.microsoft.com/office/drawing/2014/main" id="{F7415311-A34D-4461-B4DE-B692C9EAD87D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71" name="Google Shape;3057;p67">
                  <a:extLst>
                    <a:ext uri="{FF2B5EF4-FFF2-40B4-BE49-F238E27FC236}">
                      <a16:creationId xmlns:a16="http://schemas.microsoft.com/office/drawing/2014/main" id="{96A0776C-A94F-48C3-9FD4-7011BA2A16B1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3058;p67">
                  <a:extLst>
                    <a:ext uri="{FF2B5EF4-FFF2-40B4-BE49-F238E27FC236}">
                      <a16:creationId xmlns:a16="http://schemas.microsoft.com/office/drawing/2014/main" id="{3A30AB66-4EA5-42F9-B05F-25D9C6B946B9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3059;p67">
                <a:extLst>
                  <a:ext uri="{FF2B5EF4-FFF2-40B4-BE49-F238E27FC236}">
                    <a16:creationId xmlns:a16="http://schemas.microsoft.com/office/drawing/2014/main" id="{436CFBD0-9003-4ED6-94EB-DF2A99EA1804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69" name="Google Shape;3060;p67">
                  <a:extLst>
                    <a:ext uri="{FF2B5EF4-FFF2-40B4-BE49-F238E27FC236}">
                      <a16:creationId xmlns:a16="http://schemas.microsoft.com/office/drawing/2014/main" id="{5DFADE10-E8CE-41D9-B174-4008F2D7ED3F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3061;p67">
                  <a:extLst>
                    <a:ext uri="{FF2B5EF4-FFF2-40B4-BE49-F238E27FC236}">
                      <a16:creationId xmlns:a16="http://schemas.microsoft.com/office/drawing/2014/main" id="{BF76EE98-5D4A-4088-AFB2-7141A9C43C59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3062;p67">
                <a:extLst>
                  <a:ext uri="{FF2B5EF4-FFF2-40B4-BE49-F238E27FC236}">
                    <a16:creationId xmlns:a16="http://schemas.microsoft.com/office/drawing/2014/main" id="{368B6735-F333-4709-88AA-B0F64D1DB51D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67" name="Google Shape;3063;p67">
                  <a:extLst>
                    <a:ext uri="{FF2B5EF4-FFF2-40B4-BE49-F238E27FC236}">
                      <a16:creationId xmlns:a16="http://schemas.microsoft.com/office/drawing/2014/main" id="{112B6A76-D007-4828-99DE-0971D017852D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3064;p67">
                  <a:extLst>
                    <a:ext uri="{FF2B5EF4-FFF2-40B4-BE49-F238E27FC236}">
                      <a16:creationId xmlns:a16="http://schemas.microsoft.com/office/drawing/2014/main" id="{E9D2AA6B-6193-4ED7-B7E3-3E758EBE0BAD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3065;p67">
                <a:extLst>
                  <a:ext uri="{FF2B5EF4-FFF2-40B4-BE49-F238E27FC236}">
                    <a16:creationId xmlns:a16="http://schemas.microsoft.com/office/drawing/2014/main" id="{557A7926-092C-4E9D-9395-5467ED2A1C46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65" name="Google Shape;3066;p67">
                  <a:extLst>
                    <a:ext uri="{FF2B5EF4-FFF2-40B4-BE49-F238E27FC236}">
                      <a16:creationId xmlns:a16="http://schemas.microsoft.com/office/drawing/2014/main" id="{49A93E1E-8F26-49F5-92D3-D05D5EE8F46B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3067;p67">
                  <a:extLst>
                    <a:ext uri="{FF2B5EF4-FFF2-40B4-BE49-F238E27FC236}">
                      <a16:creationId xmlns:a16="http://schemas.microsoft.com/office/drawing/2014/main" id="{FD5E4D0D-5039-4288-93B1-CBE66B85D999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3068;p67">
                <a:extLst>
                  <a:ext uri="{FF2B5EF4-FFF2-40B4-BE49-F238E27FC236}">
                    <a16:creationId xmlns:a16="http://schemas.microsoft.com/office/drawing/2014/main" id="{058FE4E3-C2D5-4E44-8FE2-DA40C9CD0D4F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63" name="Google Shape;3069;p67">
                  <a:extLst>
                    <a:ext uri="{FF2B5EF4-FFF2-40B4-BE49-F238E27FC236}">
                      <a16:creationId xmlns:a16="http://schemas.microsoft.com/office/drawing/2014/main" id="{D8BC2F3E-53D4-4813-85E9-369C68085CC5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3070;p67">
                  <a:extLst>
                    <a:ext uri="{FF2B5EF4-FFF2-40B4-BE49-F238E27FC236}">
                      <a16:creationId xmlns:a16="http://schemas.microsoft.com/office/drawing/2014/main" id="{536A2334-7487-45BF-B673-5D3D757A4F63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3071;p67">
                <a:extLst>
                  <a:ext uri="{FF2B5EF4-FFF2-40B4-BE49-F238E27FC236}">
                    <a16:creationId xmlns:a16="http://schemas.microsoft.com/office/drawing/2014/main" id="{9CE7DF2A-1AEB-4D4F-A84E-735CA4A15256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61" name="Google Shape;3072;p67">
                  <a:extLst>
                    <a:ext uri="{FF2B5EF4-FFF2-40B4-BE49-F238E27FC236}">
                      <a16:creationId xmlns:a16="http://schemas.microsoft.com/office/drawing/2014/main" id="{1D1B36F4-FDF0-42B9-96BB-327537F12A1A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3073;p67">
                  <a:extLst>
                    <a:ext uri="{FF2B5EF4-FFF2-40B4-BE49-F238E27FC236}">
                      <a16:creationId xmlns:a16="http://schemas.microsoft.com/office/drawing/2014/main" id="{CA13CD24-B0E2-48A0-AEEC-5E5AA0FA1672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3074;p67">
                <a:extLst>
                  <a:ext uri="{FF2B5EF4-FFF2-40B4-BE49-F238E27FC236}">
                    <a16:creationId xmlns:a16="http://schemas.microsoft.com/office/drawing/2014/main" id="{A78C70A3-0149-4524-BDF6-9B34FC04B388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59" name="Google Shape;3075;p67">
                  <a:extLst>
                    <a:ext uri="{FF2B5EF4-FFF2-40B4-BE49-F238E27FC236}">
                      <a16:creationId xmlns:a16="http://schemas.microsoft.com/office/drawing/2014/main" id="{33974830-0C05-4899-A696-B93A72B9DEE1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3076;p67">
                  <a:extLst>
                    <a:ext uri="{FF2B5EF4-FFF2-40B4-BE49-F238E27FC236}">
                      <a16:creationId xmlns:a16="http://schemas.microsoft.com/office/drawing/2014/main" id="{DBE57D37-EA93-4098-AB1E-D82CC91FB8B8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3077;p67">
                <a:extLst>
                  <a:ext uri="{FF2B5EF4-FFF2-40B4-BE49-F238E27FC236}">
                    <a16:creationId xmlns:a16="http://schemas.microsoft.com/office/drawing/2014/main" id="{32CBE9EB-2809-453E-AE65-5E09D29C1AF1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57" name="Google Shape;3078;p67">
                  <a:extLst>
                    <a:ext uri="{FF2B5EF4-FFF2-40B4-BE49-F238E27FC236}">
                      <a16:creationId xmlns:a16="http://schemas.microsoft.com/office/drawing/2014/main" id="{B61BEB91-A9AA-4DCC-881B-3CEACCE021E0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3079;p67">
                  <a:extLst>
                    <a:ext uri="{FF2B5EF4-FFF2-40B4-BE49-F238E27FC236}">
                      <a16:creationId xmlns:a16="http://schemas.microsoft.com/office/drawing/2014/main" id="{353406A4-176A-46B9-951C-E9ACC5FA003A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3080;p67">
                <a:extLst>
                  <a:ext uri="{FF2B5EF4-FFF2-40B4-BE49-F238E27FC236}">
                    <a16:creationId xmlns:a16="http://schemas.microsoft.com/office/drawing/2014/main" id="{D9666271-AA5A-48AF-A649-DCCE800822FC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55" name="Google Shape;3081;p67">
                  <a:extLst>
                    <a:ext uri="{FF2B5EF4-FFF2-40B4-BE49-F238E27FC236}">
                      <a16:creationId xmlns:a16="http://schemas.microsoft.com/office/drawing/2014/main" id="{B93C6BDC-D1A7-4895-8A02-BE56210BFA62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3082;p67">
                  <a:extLst>
                    <a:ext uri="{FF2B5EF4-FFF2-40B4-BE49-F238E27FC236}">
                      <a16:creationId xmlns:a16="http://schemas.microsoft.com/office/drawing/2014/main" id="{2AC1A38F-D622-4173-8CB1-94719E5036D3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3083;p67">
                <a:extLst>
                  <a:ext uri="{FF2B5EF4-FFF2-40B4-BE49-F238E27FC236}">
                    <a16:creationId xmlns:a16="http://schemas.microsoft.com/office/drawing/2014/main" id="{BB038FAB-A9E1-4693-8830-2F2FEBDC15F4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53" name="Google Shape;3084;p67">
                  <a:extLst>
                    <a:ext uri="{FF2B5EF4-FFF2-40B4-BE49-F238E27FC236}">
                      <a16:creationId xmlns:a16="http://schemas.microsoft.com/office/drawing/2014/main" id="{294EF5F7-E272-4AC9-8D40-8858048715B2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3085;p67">
                  <a:extLst>
                    <a:ext uri="{FF2B5EF4-FFF2-40B4-BE49-F238E27FC236}">
                      <a16:creationId xmlns:a16="http://schemas.microsoft.com/office/drawing/2014/main" id="{6212A677-B39E-4D25-9083-C0232737B7A0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3086;p67">
                <a:extLst>
                  <a:ext uri="{FF2B5EF4-FFF2-40B4-BE49-F238E27FC236}">
                    <a16:creationId xmlns:a16="http://schemas.microsoft.com/office/drawing/2014/main" id="{9011B007-1436-479F-9553-9DB2E6587BDB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51" name="Google Shape;3087;p67">
                  <a:extLst>
                    <a:ext uri="{FF2B5EF4-FFF2-40B4-BE49-F238E27FC236}">
                      <a16:creationId xmlns:a16="http://schemas.microsoft.com/office/drawing/2014/main" id="{049C175F-9983-4728-A6D5-7E8032162C71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3088;p67">
                  <a:extLst>
                    <a:ext uri="{FF2B5EF4-FFF2-40B4-BE49-F238E27FC236}">
                      <a16:creationId xmlns:a16="http://schemas.microsoft.com/office/drawing/2014/main" id="{A6A6FDA5-3B1C-44D3-BBD8-F52BB2011E66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3089;p67">
                <a:extLst>
                  <a:ext uri="{FF2B5EF4-FFF2-40B4-BE49-F238E27FC236}">
                    <a16:creationId xmlns:a16="http://schemas.microsoft.com/office/drawing/2014/main" id="{DE92F6B9-182F-42B6-A2B3-E29979BC80DB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49" name="Google Shape;3090;p67">
                  <a:extLst>
                    <a:ext uri="{FF2B5EF4-FFF2-40B4-BE49-F238E27FC236}">
                      <a16:creationId xmlns:a16="http://schemas.microsoft.com/office/drawing/2014/main" id="{29A5C049-18CD-415B-BA4B-5FA5EAE0A518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3091;p67">
                  <a:extLst>
                    <a:ext uri="{FF2B5EF4-FFF2-40B4-BE49-F238E27FC236}">
                      <a16:creationId xmlns:a16="http://schemas.microsoft.com/office/drawing/2014/main" id="{A00D184E-D1EC-409F-BADD-E8810B26A85A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3092;p67">
                <a:extLst>
                  <a:ext uri="{FF2B5EF4-FFF2-40B4-BE49-F238E27FC236}">
                    <a16:creationId xmlns:a16="http://schemas.microsoft.com/office/drawing/2014/main" id="{FBE4EC50-A5E1-4D9D-A58C-563AAAC0C214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47" name="Google Shape;3093;p67">
                  <a:extLst>
                    <a:ext uri="{FF2B5EF4-FFF2-40B4-BE49-F238E27FC236}">
                      <a16:creationId xmlns:a16="http://schemas.microsoft.com/office/drawing/2014/main" id="{C17ACE1B-0E7F-459A-A05B-69BEE6DBD9D3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3094;p67">
                  <a:extLst>
                    <a:ext uri="{FF2B5EF4-FFF2-40B4-BE49-F238E27FC236}">
                      <a16:creationId xmlns:a16="http://schemas.microsoft.com/office/drawing/2014/main" id="{91AD5DF1-AC0D-47F0-AC87-8AE638472C08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3095;p67">
                <a:extLst>
                  <a:ext uri="{FF2B5EF4-FFF2-40B4-BE49-F238E27FC236}">
                    <a16:creationId xmlns:a16="http://schemas.microsoft.com/office/drawing/2014/main" id="{A5D7822C-696B-4B57-B528-B533926FAEC3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45" name="Google Shape;3096;p67">
                  <a:extLst>
                    <a:ext uri="{FF2B5EF4-FFF2-40B4-BE49-F238E27FC236}">
                      <a16:creationId xmlns:a16="http://schemas.microsoft.com/office/drawing/2014/main" id="{8CDBC446-9D4B-45E1-BD37-E933D964B431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3097;p67">
                  <a:extLst>
                    <a:ext uri="{FF2B5EF4-FFF2-40B4-BE49-F238E27FC236}">
                      <a16:creationId xmlns:a16="http://schemas.microsoft.com/office/drawing/2014/main" id="{C7C0D694-A900-4D22-A2E3-A5390DFD1162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3098;p67">
                <a:extLst>
                  <a:ext uri="{FF2B5EF4-FFF2-40B4-BE49-F238E27FC236}">
                    <a16:creationId xmlns:a16="http://schemas.microsoft.com/office/drawing/2014/main" id="{B027CB1D-C720-4C89-AC6C-B8D28D961C68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43" name="Google Shape;3099;p67">
                  <a:extLst>
                    <a:ext uri="{FF2B5EF4-FFF2-40B4-BE49-F238E27FC236}">
                      <a16:creationId xmlns:a16="http://schemas.microsoft.com/office/drawing/2014/main" id="{A1669644-5494-42B7-9714-417B2A5816C0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3100;p67">
                  <a:extLst>
                    <a:ext uri="{FF2B5EF4-FFF2-40B4-BE49-F238E27FC236}">
                      <a16:creationId xmlns:a16="http://schemas.microsoft.com/office/drawing/2014/main" id="{173C565C-6BA8-47E2-926C-052380569692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3101;p67">
                <a:extLst>
                  <a:ext uri="{FF2B5EF4-FFF2-40B4-BE49-F238E27FC236}">
                    <a16:creationId xmlns:a16="http://schemas.microsoft.com/office/drawing/2014/main" id="{19927019-947E-4EF8-92CF-171FB7CB4CE2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41" name="Google Shape;3102;p67">
                  <a:extLst>
                    <a:ext uri="{FF2B5EF4-FFF2-40B4-BE49-F238E27FC236}">
                      <a16:creationId xmlns:a16="http://schemas.microsoft.com/office/drawing/2014/main" id="{A919B578-EC48-486D-B2D5-6CC85D7B4744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3103;p67">
                  <a:extLst>
                    <a:ext uri="{FF2B5EF4-FFF2-40B4-BE49-F238E27FC236}">
                      <a16:creationId xmlns:a16="http://schemas.microsoft.com/office/drawing/2014/main" id="{C05065CB-3AEF-4AB7-96E1-CD40BD774818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3104;p67">
                <a:extLst>
                  <a:ext uri="{FF2B5EF4-FFF2-40B4-BE49-F238E27FC236}">
                    <a16:creationId xmlns:a16="http://schemas.microsoft.com/office/drawing/2014/main" id="{DB118DC5-F35A-4C81-B2FE-79D4545038D0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39" name="Google Shape;3105;p67">
                  <a:extLst>
                    <a:ext uri="{FF2B5EF4-FFF2-40B4-BE49-F238E27FC236}">
                      <a16:creationId xmlns:a16="http://schemas.microsoft.com/office/drawing/2014/main" id="{8F73E660-B220-4724-8767-30A4EE921FC4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3106;p67">
                  <a:extLst>
                    <a:ext uri="{FF2B5EF4-FFF2-40B4-BE49-F238E27FC236}">
                      <a16:creationId xmlns:a16="http://schemas.microsoft.com/office/drawing/2014/main" id="{18878DC2-D210-4C0F-A920-086FE8A2528D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3107;p67">
                <a:extLst>
                  <a:ext uri="{FF2B5EF4-FFF2-40B4-BE49-F238E27FC236}">
                    <a16:creationId xmlns:a16="http://schemas.microsoft.com/office/drawing/2014/main" id="{57F2742D-2D85-495C-862A-FB6632BA8615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37" name="Google Shape;3108;p67">
                  <a:extLst>
                    <a:ext uri="{FF2B5EF4-FFF2-40B4-BE49-F238E27FC236}">
                      <a16:creationId xmlns:a16="http://schemas.microsoft.com/office/drawing/2014/main" id="{FF19BF69-1E79-4BA8-9CDD-1FEE11836713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3109;p67">
                  <a:extLst>
                    <a:ext uri="{FF2B5EF4-FFF2-40B4-BE49-F238E27FC236}">
                      <a16:creationId xmlns:a16="http://schemas.microsoft.com/office/drawing/2014/main" id="{2F95D2DB-7569-4B6A-A80B-C122826D3C41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3110;p67">
                <a:extLst>
                  <a:ext uri="{FF2B5EF4-FFF2-40B4-BE49-F238E27FC236}">
                    <a16:creationId xmlns:a16="http://schemas.microsoft.com/office/drawing/2014/main" id="{57C0E5E0-1321-4CB2-8F2D-040692CC7CB4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35" name="Google Shape;3111;p67">
                  <a:extLst>
                    <a:ext uri="{FF2B5EF4-FFF2-40B4-BE49-F238E27FC236}">
                      <a16:creationId xmlns:a16="http://schemas.microsoft.com/office/drawing/2014/main" id="{68BCAB08-50B2-4111-A41C-811862D15704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3112;p67">
                  <a:extLst>
                    <a:ext uri="{FF2B5EF4-FFF2-40B4-BE49-F238E27FC236}">
                      <a16:creationId xmlns:a16="http://schemas.microsoft.com/office/drawing/2014/main" id="{23A6D306-A4AA-4765-9B7B-AF40AFDC373D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3113;p67">
                <a:extLst>
                  <a:ext uri="{FF2B5EF4-FFF2-40B4-BE49-F238E27FC236}">
                    <a16:creationId xmlns:a16="http://schemas.microsoft.com/office/drawing/2014/main" id="{CDD00759-5C5D-4910-9DCF-DD86D5E93858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33" name="Google Shape;3114;p67">
                  <a:extLst>
                    <a:ext uri="{FF2B5EF4-FFF2-40B4-BE49-F238E27FC236}">
                      <a16:creationId xmlns:a16="http://schemas.microsoft.com/office/drawing/2014/main" id="{4B142639-5B80-46E5-8B84-B0BC92E3B50C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3115;p67">
                  <a:extLst>
                    <a:ext uri="{FF2B5EF4-FFF2-40B4-BE49-F238E27FC236}">
                      <a16:creationId xmlns:a16="http://schemas.microsoft.com/office/drawing/2014/main" id="{6EEB1E6A-5FD9-4CA2-8848-A93D425FD209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3116;p67">
                <a:extLst>
                  <a:ext uri="{FF2B5EF4-FFF2-40B4-BE49-F238E27FC236}">
                    <a16:creationId xmlns:a16="http://schemas.microsoft.com/office/drawing/2014/main" id="{7BE39364-D130-47B3-931A-4E7BC11D85B9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31" name="Google Shape;3117;p67">
                  <a:extLst>
                    <a:ext uri="{FF2B5EF4-FFF2-40B4-BE49-F238E27FC236}">
                      <a16:creationId xmlns:a16="http://schemas.microsoft.com/office/drawing/2014/main" id="{54D930DF-D501-43D7-9AB2-6A825CD6D139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3118;p67">
                  <a:extLst>
                    <a:ext uri="{FF2B5EF4-FFF2-40B4-BE49-F238E27FC236}">
                      <a16:creationId xmlns:a16="http://schemas.microsoft.com/office/drawing/2014/main" id="{E2EA2810-0D42-4D59-B5CE-0E5281D5CBAA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3119;p67">
                <a:extLst>
                  <a:ext uri="{FF2B5EF4-FFF2-40B4-BE49-F238E27FC236}">
                    <a16:creationId xmlns:a16="http://schemas.microsoft.com/office/drawing/2014/main" id="{A135BE48-CF67-4DED-AB26-E8DF7A95A754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29" name="Google Shape;3120;p67">
                  <a:extLst>
                    <a:ext uri="{FF2B5EF4-FFF2-40B4-BE49-F238E27FC236}">
                      <a16:creationId xmlns:a16="http://schemas.microsoft.com/office/drawing/2014/main" id="{01B22A0E-3D30-470E-8D78-347298819E32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3121;p67">
                  <a:extLst>
                    <a:ext uri="{FF2B5EF4-FFF2-40B4-BE49-F238E27FC236}">
                      <a16:creationId xmlns:a16="http://schemas.microsoft.com/office/drawing/2014/main" id="{91FBCF7F-58FE-4A22-A5B2-E52FF23A2E85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3122;p67">
                <a:extLst>
                  <a:ext uri="{FF2B5EF4-FFF2-40B4-BE49-F238E27FC236}">
                    <a16:creationId xmlns:a16="http://schemas.microsoft.com/office/drawing/2014/main" id="{039E8820-49A3-4505-801E-46D57C1D32C5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27" name="Google Shape;3123;p67">
                  <a:extLst>
                    <a:ext uri="{FF2B5EF4-FFF2-40B4-BE49-F238E27FC236}">
                      <a16:creationId xmlns:a16="http://schemas.microsoft.com/office/drawing/2014/main" id="{B8AF69E0-D58B-4813-B20F-677AC76ABDDB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3124;p67">
                  <a:extLst>
                    <a:ext uri="{FF2B5EF4-FFF2-40B4-BE49-F238E27FC236}">
                      <a16:creationId xmlns:a16="http://schemas.microsoft.com/office/drawing/2014/main" id="{56D5AB9E-0064-4D90-887E-730BC8F75D66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3125;p67">
                <a:extLst>
                  <a:ext uri="{FF2B5EF4-FFF2-40B4-BE49-F238E27FC236}">
                    <a16:creationId xmlns:a16="http://schemas.microsoft.com/office/drawing/2014/main" id="{1D9694E7-020C-4BC8-8310-DCFB29DCF286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25" name="Google Shape;3126;p67">
                  <a:extLst>
                    <a:ext uri="{FF2B5EF4-FFF2-40B4-BE49-F238E27FC236}">
                      <a16:creationId xmlns:a16="http://schemas.microsoft.com/office/drawing/2014/main" id="{42FADA26-2697-44F6-ABF8-361049D8C4C9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3127;p67">
                  <a:extLst>
                    <a:ext uri="{FF2B5EF4-FFF2-40B4-BE49-F238E27FC236}">
                      <a16:creationId xmlns:a16="http://schemas.microsoft.com/office/drawing/2014/main" id="{D6AE76DB-C659-4121-85AE-4D102FC5D29B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3128;p67">
                <a:extLst>
                  <a:ext uri="{FF2B5EF4-FFF2-40B4-BE49-F238E27FC236}">
                    <a16:creationId xmlns:a16="http://schemas.microsoft.com/office/drawing/2014/main" id="{443BECC0-663C-4F05-A3FE-F3AE6B827947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23" name="Google Shape;3129;p67">
                  <a:extLst>
                    <a:ext uri="{FF2B5EF4-FFF2-40B4-BE49-F238E27FC236}">
                      <a16:creationId xmlns:a16="http://schemas.microsoft.com/office/drawing/2014/main" id="{CFF7BA4E-6582-42C2-A0E3-C4AD6F2CBCDC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3130;p67">
                  <a:extLst>
                    <a:ext uri="{FF2B5EF4-FFF2-40B4-BE49-F238E27FC236}">
                      <a16:creationId xmlns:a16="http://schemas.microsoft.com/office/drawing/2014/main" id="{B9C3E73E-4F42-4F4B-A7E1-2E49568D43AA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3131;p67">
                <a:extLst>
                  <a:ext uri="{FF2B5EF4-FFF2-40B4-BE49-F238E27FC236}">
                    <a16:creationId xmlns:a16="http://schemas.microsoft.com/office/drawing/2014/main" id="{2DEB33DF-BE3E-4464-8F3F-222269FAEA78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21" name="Google Shape;3132;p67">
                  <a:extLst>
                    <a:ext uri="{FF2B5EF4-FFF2-40B4-BE49-F238E27FC236}">
                      <a16:creationId xmlns:a16="http://schemas.microsoft.com/office/drawing/2014/main" id="{AAD9F339-E7CF-46EE-AEEF-70C19A9AF738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3133;p67">
                  <a:extLst>
                    <a:ext uri="{FF2B5EF4-FFF2-40B4-BE49-F238E27FC236}">
                      <a16:creationId xmlns:a16="http://schemas.microsoft.com/office/drawing/2014/main" id="{A645893C-CDFC-4D2E-8B3D-CA2FCBE4F111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3134;p67">
                <a:extLst>
                  <a:ext uri="{FF2B5EF4-FFF2-40B4-BE49-F238E27FC236}">
                    <a16:creationId xmlns:a16="http://schemas.microsoft.com/office/drawing/2014/main" id="{54C709B3-6465-473B-A381-16250CE49AB1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19" name="Google Shape;3135;p67">
                  <a:extLst>
                    <a:ext uri="{FF2B5EF4-FFF2-40B4-BE49-F238E27FC236}">
                      <a16:creationId xmlns:a16="http://schemas.microsoft.com/office/drawing/2014/main" id="{49E09B7F-8F0D-4D11-A13C-E3567B252787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3136;p67">
                  <a:extLst>
                    <a:ext uri="{FF2B5EF4-FFF2-40B4-BE49-F238E27FC236}">
                      <a16:creationId xmlns:a16="http://schemas.microsoft.com/office/drawing/2014/main" id="{81394766-A7F5-4C94-AA68-8EA07CCAEA67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3137;p67">
                <a:extLst>
                  <a:ext uri="{FF2B5EF4-FFF2-40B4-BE49-F238E27FC236}">
                    <a16:creationId xmlns:a16="http://schemas.microsoft.com/office/drawing/2014/main" id="{747EE1BF-B351-49CB-B2D3-0B85DE39F9B2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17" name="Google Shape;3138;p67">
                  <a:extLst>
                    <a:ext uri="{FF2B5EF4-FFF2-40B4-BE49-F238E27FC236}">
                      <a16:creationId xmlns:a16="http://schemas.microsoft.com/office/drawing/2014/main" id="{D95A0AA8-4417-405E-A496-FD5B245D63CA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3139;p67">
                  <a:extLst>
                    <a:ext uri="{FF2B5EF4-FFF2-40B4-BE49-F238E27FC236}">
                      <a16:creationId xmlns:a16="http://schemas.microsoft.com/office/drawing/2014/main" id="{7FE99A46-AF9B-45BB-9FDB-2F52B51F4C80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3140;p67">
                <a:extLst>
                  <a:ext uri="{FF2B5EF4-FFF2-40B4-BE49-F238E27FC236}">
                    <a16:creationId xmlns:a16="http://schemas.microsoft.com/office/drawing/2014/main" id="{52C0BBCA-6C2E-4C97-B47C-EF7DAFF73714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15" name="Google Shape;3141;p67">
                  <a:extLst>
                    <a:ext uri="{FF2B5EF4-FFF2-40B4-BE49-F238E27FC236}">
                      <a16:creationId xmlns:a16="http://schemas.microsoft.com/office/drawing/2014/main" id="{1BD8AFDD-7425-45C8-AAE3-18FB9AAC8172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3142;p67">
                  <a:extLst>
                    <a:ext uri="{FF2B5EF4-FFF2-40B4-BE49-F238E27FC236}">
                      <a16:creationId xmlns:a16="http://schemas.microsoft.com/office/drawing/2014/main" id="{85AD2C5F-BDFD-458E-B047-9A549D367C1C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3143;p67">
                <a:extLst>
                  <a:ext uri="{FF2B5EF4-FFF2-40B4-BE49-F238E27FC236}">
                    <a16:creationId xmlns:a16="http://schemas.microsoft.com/office/drawing/2014/main" id="{9E7F9D98-B00F-4A6F-A999-2643A67F31C4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13" name="Google Shape;3144;p67">
                  <a:extLst>
                    <a:ext uri="{FF2B5EF4-FFF2-40B4-BE49-F238E27FC236}">
                      <a16:creationId xmlns:a16="http://schemas.microsoft.com/office/drawing/2014/main" id="{ABC5016B-85AF-46B3-A1BB-F8A8EAD06DFA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3145;p67">
                  <a:extLst>
                    <a:ext uri="{FF2B5EF4-FFF2-40B4-BE49-F238E27FC236}">
                      <a16:creationId xmlns:a16="http://schemas.microsoft.com/office/drawing/2014/main" id="{782808EA-8BAE-42D7-8AAE-193C4FD517C5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2" name="Google Shape;3146;p67">
                <a:extLst>
                  <a:ext uri="{FF2B5EF4-FFF2-40B4-BE49-F238E27FC236}">
                    <a16:creationId xmlns:a16="http://schemas.microsoft.com/office/drawing/2014/main" id="{57BA8C3B-99BF-4A32-9597-5E8284BC114E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147;p67">
                <a:extLst>
                  <a:ext uri="{FF2B5EF4-FFF2-40B4-BE49-F238E27FC236}">
                    <a16:creationId xmlns:a16="http://schemas.microsoft.com/office/drawing/2014/main" id="{E2260570-85F5-4853-B3F4-114701517760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4" name="Google Shape;3148;p67">
                <a:extLst>
                  <a:ext uri="{FF2B5EF4-FFF2-40B4-BE49-F238E27FC236}">
                    <a16:creationId xmlns:a16="http://schemas.microsoft.com/office/drawing/2014/main" id="{FCC83DA0-DDC4-465F-90DD-369FA49C6BD1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11" name="Google Shape;3149;p67">
                  <a:extLst>
                    <a:ext uri="{FF2B5EF4-FFF2-40B4-BE49-F238E27FC236}">
                      <a16:creationId xmlns:a16="http://schemas.microsoft.com/office/drawing/2014/main" id="{A9613A1B-54C2-4FCE-B9F8-E3C0971E21B9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3150;p67">
                  <a:extLst>
                    <a:ext uri="{FF2B5EF4-FFF2-40B4-BE49-F238E27FC236}">
                      <a16:creationId xmlns:a16="http://schemas.microsoft.com/office/drawing/2014/main" id="{93934E96-AD5D-4332-81AC-AB892630A69E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3151;p67">
                <a:extLst>
                  <a:ext uri="{FF2B5EF4-FFF2-40B4-BE49-F238E27FC236}">
                    <a16:creationId xmlns:a16="http://schemas.microsoft.com/office/drawing/2014/main" id="{E2D4BFFD-CCDF-4B98-A468-EDF4C56CADC5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09" name="Google Shape;3152;p67">
                  <a:extLst>
                    <a:ext uri="{FF2B5EF4-FFF2-40B4-BE49-F238E27FC236}">
                      <a16:creationId xmlns:a16="http://schemas.microsoft.com/office/drawing/2014/main" id="{BEB29BCD-BDFD-49A0-BD51-F7C61DD207D2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3153;p67">
                  <a:extLst>
                    <a:ext uri="{FF2B5EF4-FFF2-40B4-BE49-F238E27FC236}">
                      <a16:creationId xmlns:a16="http://schemas.microsoft.com/office/drawing/2014/main" id="{7611F2EC-FFD1-430F-87D4-5DA7428BD6FC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6" name="Google Shape;3154;p67">
                <a:extLst>
                  <a:ext uri="{FF2B5EF4-FFF2-40B4-BE49-F238E27FC236}">
                    <a16:creationId xmlns:a16="http://schemas.microsoft.com/office/drawing/2014/main" id="{95B601BD-679E-4267-B15B-2529791B31C9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155;p67">
                <a:extLst>
                  <a:ext uri="{FF2B5EF4-FFF2-40B4-BE49-F238E27FC236}">
                    <a16:creationId xmlns:a16="http://schemas.microsoft.com/office/drawing/2014/main" id="{9B17344E-A060-491C-A8DC-AE9BDB195E6D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3156;p67">
                <a:extLst>
                  <a:ext uri="{FF2B5EF4-FFF2-40B4-BE49-F238E27FC236}">
                    <a16:creationId xmlns:a16="http://schemas.microsoft.com/office/drawing/2014/main" id="{83F0611A-70C6-4711-AA9B-34EEF6F7FF2D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07" name="Google Shape;3157;p67">
                  <a:extLst>
                    <a:ext uri="{FF2B5EF4-FFF2-40B4-BE49-F238E27FC236}">
                      <a16:creationId xmlns:a16="http://schemas.microsoft.com/office/drawing/2014/main" id="{2105FCC3-0936-4518-9C94-349E6D725A46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3158;p67">
                  <a:extLst>
                    <a:ext uri="{FF2B5EF4-FFF2-40B4-BE49-F238E27FC236}">
                      <a16:creationId xmlns:a16="http://schemas.microsoft.com/office/drawing/2014/main" id="{6FB5A0E4-DAEB-42A5-BFF5-0B2D9C86E990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3159;p67">
                <a:extLst>
                  <a:ext uri="{FF2B5EF4-FFF2-40B4-BE49-F238E27FC236}">
                    <a16:creationId xmlns:a16="http://schemas.microsoft.com/office/drawing/2014/main" id="{4AE9B475-CF28-4825-B32A-0AAD3EB8FC1A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05" name="Google Shape;3160;p67">
                  <a:extLst>
                    <a:ext uri="{FF2B5EF4-FFF2-40B4-BE49-F238E27FC236}">
                      <a16:creationId xmlns:a16="http://schemas.microsoft.com/office/drawing/2014/main" id="{5A651DE2-9055-442B-8DF1-DE54D7D4BE7E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3161;p67">
                  <a:extLst>
                    <a:ext uri="{FF2B5EF4-FFF2-40B4-BE49-F238E27FC236}">
                      <a16:creationId xmlns:a16="http://schemas.microsoft.com/office/drawing/2014/main" id="{543DDF3A-AE7B-4786-8D04-CF78695F1A4C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3162;p67">
                <a:extLst>
                  <a:ext uri="{FF2B5EF4-FFF2-40B4-BE49-F238E27FC236}">
                    <a16:creationId xmlns:a16="http://schemas.microsoft.com/office/drawing/2014/main" id="{7BA85AAD-C741-48F2-8608-EEF43D5C2B70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03" name="Google Shape;3163;p67">
                  <a:extLst>
                    <a:ext uri="{FF2B5EF4-FFF2-40B4-BE49-F238E27FC236}">
                      <a16:creationId xmlns:a16="http://schemas.microsoft.com/office/drawing/2014/main" id="{39F56172-48E7-4AE4-BE22-CE7DA8DBF671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3164;p67">
                  <a:extLst>
                    <a:ext uri="{FF2B5EF4-FFF2-40B4-BE49-F238E27FC236}">
                      <a16:creationId xmlns:a16="http://schemas.microsoft.com/office/drawing/2014/main" id="{A5A3279D-81BC-4FE3-B37E-5613B7EDB9C9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3165;p67">
                <a:extLst>
                  <a:ext uri="{FF2B5EF4-FFF2-40B4-BE49-F238E27FC236}">
                    <a16:creationId xmlns:a16="http://schemas.microsoft.com/office/drawing/2014/main" id="{AC667B6B-C12B-41DF-8BE9-08D3DC9BFF9E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01" name="Google Shape;3166;p67">
                  <a:extLst>
                    <a:ext uri="{FF2B5EF4-FFF2-40B4-BE49-F238E27FC236}">
                      <a16:creationId xmlns:a16="http://schemas.microsoft.com/office/drawing/2014/main" id="{603CFD3F-48F0-4FB2-98D4-7E684339C290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3167;p67">
                  <a:extLst>
                    <a:ext uri="{FF2B5EF4-FFF2-40B4-BE49-F238E27FC236}">
                      <a16:creationId xmlns:a16="http://schemas.microsoft.com/office/drawing/2014/main" id="{87CE4BCD-C626-4A2E-9D34-75F6C4F22AB0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3168;p67">
                <a:extLst>
                  <a:ext uri="{FF2B5EF4-FFF2-40B4-BE49-F238E27FC236}">
                    <a16:creationId xmlns:a16="http://schemas.microsoft.com/office/drawing/2014/main" id="{27732CF7-DF42-4D9E-AFB4-8EC441673779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99" name="Google Shape;3169;p67">
                  <a:extLst>
                    <a:ext uri="{FF2B5EF4-FFF2-40B4-BE49-F238E27FC236}">
                      <a16:creationId xmlns:a16="http://schemas.microsoft.com/office/drawing/2014/main" id="{F06DC7F3-FDEA-4F8D-8E17-D7EEF9FE177F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3170;p67">
                  <a:extLst>
                    <a:ext uri="{FF2B5EF4-FFF2-40B4-BE49-F238E27FC236}">
                      <a16:creationId xmlns:a16="http://schemas.microsoft.com/office/drawing/2014/main" id="{DFB38B4B-22CC-4AD3-BB7F-5A2A7C43BC51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3171;p67">
                <a:extLst>
                  <a:ext uri="{FF2B5EF4-FFF2-40B4-BE49-F238E27FC236}">
                    <a16:creationId xmlns:a16="http://schemas.microsoft.com/office/drawing/2014/main" id="{14B50043-C63B-4086-AB09-D93C8751BB81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97" name="Google Shape;3172;p67">
                  <a:extLst>
                    <a:ext uri="{FF2B5EF4-FFF2-40B4-BE49-F238E27FC236}">
                      <a16:creationId xmlns:a16="http://schemas.microsoft.com/office/drawing/2014/main" id="{EA1F2264-318C-4732-A569-16F1B1ADF723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173;p67">
                  <a:extLst>
                    <a:ext uri="{FF2B5EF4-FFF2-40B4-BE49-F238E27FC236}">
                      <a16:creationId xmlns:a16="http://schemas.microsoft.com/office/drawing/2014/main" id="{266B280D-0F6D-4CC5-BB9F-099B3C9A37F7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3174;p67">
                <a:extLst>
                  <a:ext uri="{FF2B5EF4-FFF2-40B4-BE49-F238E27FC236}">
                    <a16:creationId xmlns:a16="http://schemas.microsoft.com/office/drawing/2014/main" id="{03FB4E30-FEAC-4C65-84E9-401A7DC29F9C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95" name="Google Shape;3175;p67">
                  <a:extLst>
                    <a:ext uri="{FF2B5EF4-FFF2-40B4-BE49-F238E27FC236}">
                      <a16:creationId xmlns:a16="http://schemas.microsoft.com/office/drawing/2014/main" id="{B7ED1D6F-AADE-4CDD-A9AF-6CC1376BD781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176;p67">
                  <a:extLst>
                    <a:ext uri="{FF2B5EF4-FFF2-40B4-BE49-F238E27FC236}">
                      <a16:creationId xmlns:a16="http://schemas.microsoft.com/office/drawing/2014/main" id="{D65FF5DE-E870-4861-ADAA-8798C950AADB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3177;p67">
                <a:extLst>
                  <a:ext uri="{FF2B5EF4-FFF2-40B4-BE49-F238E27FC236}">
                    <a16:creationId xmlns:a16="http://schemas.microsoft.com/office/drawing/2014/main" id="{EBD17D7F-01E3-4802-B01A-3D4F2143DC74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93" name="Google Shape;3178;p67">
                  <a:extLst>
                    <a:ext uri="{FF2B5EF4-FFF2-40B4-BE49-F238E27FC236}">
                      <a16:creationId xmlns:a16="http://schemas.microsoft.com/office/drawing/2014/main" id="{45C06B5A-51F2-4F96-A45A-CD614AF56D37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179;p67">
                  <a:extLst>
                    <a:ext uri="{FF2B5EF4-FFF2-40B4-BE49-F238E27FC236}">
                      <a16:creationId xmlns:a16="http://schemas.microsoft.com/office/drawing/2014/main" id="{E58754F7-D9B6-4619-96C8-E8B49486E780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3180;p67">
                <a:extLst>
                  <a:ext uri="{FF2B5EF4-FFF2-40B4-BE49-F238E27FC236}">
                    <a16:creationId xmlns:a16="http://schemas.microsoft.com/office/drawing/2014/main" id="{5C1976C7-8247-4D32-A6F8-E605987779AD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91" name="Google Shape;3181;p67">
                  <a:extLst>
                    <a:ext uri="{FF2B5EF4-FFF2-40B4-BE49-F238E27FC236}">
                      <a16:creationId xmlns:a16="http://schemas.microsoft.com/office/drawing/2014/main" id="{0BA88886-065D-43D8-B990-0770F13FA52D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182;p67">
                  <a:extLst>
                    <a:ext uri="{FF2B5EF4-FFF2-40B4-BE49-F238E27FC236}">
                      <a16:creationId xmlns:a16="http://schemas.microsoft.com/office/drawing/2014/main" id="{6552D960-9198-45D9-B249-9DE1F7D4E997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3183;p67">
                <a:extLst>
                  <a:ext uri="{FF2B5EF4-FFF2-40B4-BE49-F238E27FC236}">
                    <a16:creationId xmlns:a16="http://schemas.microsoft.com/office/drawing/2014/main" id="{3D43E951-8CC8-41E2-9FFF-E05223AE646C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9" name="Google Shape;3184;p67">
                  <a:extLst>
                    <a:ext uri="{FF2B5EF4-FFF2-40B4-BE49-F238E27FC236}">
                      <a16:creationId xmlns:a16="http://schemas.microsoft.com/office/drawing/2014/main" id="{40500A01-B065-404F-A887-7C58F688CDEE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185;p67">
                  <a:extLst>
                    <a:ext uri="{FF2B5EF4-FFF2-40B4-BE49-F238E27FC236}">
                      <a16:creationId xmlns:a16="http://schemas.microsoft.com/office/drawing/2014/main" id="{D5D88B58-0197-4072-BB11-8BE5212861F6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3186;p67">
                <a:extLst>
                  <a:ext uri="{FF2B5EF4-FFF2-40B4-BE49-F238E27FC236}">
                    <a16:creationId xmlns:a16="http://schemas.microsoft.com/office/drawing/2014/main" id="{9AA6DEC6-1DF5-41FD-A7E5-EE400FBFE9A7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7" name="Google Shape;3187;p67">
                  <a:extLst>
                    <a:ext uri="{FF2B5EF4-FFF2-40B4-BE49-F238E27FC236}">
                      <a16:creationId xmlns:a16="http://schemas.microsoft.com/office/drawing/2014/main" id="{56FF002E-C962-4535-8759-0DDB2782F06E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188;p67">
                  <a:extLst>
                    <a:ext uri="{FF2B5EF4-FFF2-40B4-BE49-F238E27FC236}">
                      <a16:creationId xmlns:a16="http://schemas.microsoft.com/office/drawing/2014/main" id="{0936B826-9DA8-4585-988E-79EC5FFC2EFE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3189;p67">
                <a:extLst>
                  <a:ext uri="{FF2B5EF4-FFF2-40B4-BE49-F238E27FC236}">
                    <a16:creationId xmlns:a16="http://schemas.microsoft.com/office/drawing/2014/main" id="{1C80436F-C38D-47F1-8FE4-8A48558EDACC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5" name="Google Shape;3190;p67">
                  <a:extLst>
                    <a:ext uri="{FF2B5EF4-FFF2-40B4-BE49-F238E27FC236}">
                      <a16:creationId xmlns:a16="http://schemas.microsoft.com/office/drawing/2014/main" id="{B6E94153-FF49-4082-8367-AF3F5FE80705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191;p67">
                  <a:extLst>
                    <a:ext uri="{FF2B5EF4-FFF2-40B4-BE49-F238E27FC236}">
                      <a16:creationId xmlns:a16="http://schemas.microsoft.com/office/drawing/2014/main" id="{56EA6329-ED09-4426-A204-F9343261F7DF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" name="Google Shape;3192;p67">
                <a:extLst>
                  <a:ext uri="{FF2B5EF4-FFF2-40B4-BE49-F238E27FC236}">
                    <a16:creationId xmlns:a16="http://schemas.microsoft.com/office/drawing/2014/main" id="{9BE723C2-ED4C-44AC-891B-8D0088ACABCD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193;p67">
                <a:extLst>
                  <a:ext uri="{FF2B5EF4-FFF2-40B4-BE49-F238E27FC236}">
                    <a16:creationId xmlns:a16="http://schemas.microsoft.com/office/drawing/2014/main" id="{43AC1BC9-F23C-406C-985E-6590C9BDDCB7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2" name="Google Shape;3194;p67">
                <a:extLst>
                  <a:ext uri="{FF2B5EF4-FFF2-40B4-BE49-F238E27FC236}">
                    <a16:creationId xmlns:a16="http://schemas.microsoft.com/office/drawing/2014/main" id="{2E999D4E-1C5D-4A40-9432-BBCF6955C4EE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3" name="Google Shape;3195;p67">
                  <a:extLst>
                    <a:ext uri="{FF2B5EF4-FFF2-40B4-BE49-F238E27FC236}">
                      <a16:creationId xmlns:a16="http://schemas.microsoft.com/office/drawing/2014/main" id="{A673ED72-7BF7-4BE0-B97C-D6050F7B6AB4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196;p67">
                  <a:extLst>
                    <a:ext uri="{FF2B5EF4-FFF2-40B4-BE49-F238E27FC236}">
                      <a16:creationId xmlns:a16="http://schemas.microsoft.com/office/drawing/2014/main" id="{A8FCF9EC-7876-4B72-9A15-5250108CBE55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3197;p67">
                <a:extLst>
                  <a:ext uri="{FF2B5EF4-FFF2-40B4-BE49-F238E27FC236}">
                    <a16:creationId xmlns:a16="http://schemas.microsoft.com/office/drawing/2014/main" id="{0592820D-42C8-4113-A13D-6ED5CCC52154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81" name="Google Shape;3198;p67">
                  <a:extLst>
                    <a:ext uri="{FF2B5EF4-FFF2-40B4-BE49-F238E27FC236}">
                      <a16:creationId xmlns:a16="http://schemas.microsoft.com/office/drawing/2014/main" id="{A672E6F9-13F5-450C-8D21-0FDBA59E7A43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199;p67">
                  <a:extLst>
                    <a:ext uri="{FF2B5EF4-FFF2-40B4-BE49-F238E27FC236}">
                      <a16:creationId xmlns:a16="http://schemas.microsoft.com/office/drawing/2014/main" id="{3E915EA5-CD3B-4B9A-A083-7B73EB904BDB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3200;p67">
                <a:extLst>
                  <a:ext uri="{FF2B5EF4-FFF2-40B4-BE49-F238E27FC236}">
                    <a16:creationId xmlns:a16="http://schemas.microsoft.com/office/drawing/2014/main" id="{A5568C14-FA6F-4235-93A5-9B84C9B32247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79" name="Google Shape;3201;p67">
                  <a:extLst>
                    <a:ext uri="{FF2B5EF4-FFF2-40B4-BE49-F238E27FC236}">
                      <a16:creationId xmlns:a16="http://schemas.microsoft.com/office/drawing/2014/main" id="{E7B837E3-4747-4B1E-BA13-552CC6D6678E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202;p67">
                  <a:extLst>
                    <a:ext uri="{FF2B5EF4-FFF2-40B4-BE49-F238E27FC236}">
                      <a16:creationId xmlns:a16="http://schemas.microsoft.com/office/drawing/2014/main" id="{D5A4FD3C-9711-48F2-9B4D-58B3DBDA5137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3203;p67">
                <a:extLst>
                  <a:ext uri="{FF2B5EF4-FFF2-40B4-BE49-F238E27FC236}">
                    <a16:creationId xmlns:a16="http://schemas.microsoft.com/office/drawing/2014/main" id="{48DDEFC1-07E7-487E-B67F-FA03F66CCA03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77" name="Google Shape;3204;p67">
                  <a:extLst>
                    <a:ext uri="{FF2B5EF4-FFF2-40B4-BE49-F238E27FC236}">
                      <a16:creationId xmlns:a16="http://schemas.microsoft.com/office/drawing/2014/main" id="{E08A5072-83A6-4CB1-898A-3451337BC264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205;p67">
                  <a:extLst>
                    <a:ext uri="{FF2B5EF4-FFF2-40B4-BE49-F238E27FC236}">
                      <a16:creationId xmlns:a16="http://schemas.microsoft.com/office/drawing/2014/main" id="{F3E43950-E839-4157-BE91-A7F356CFD80E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3206;p67">
                <a:extLst>
                  <a:ext uri="{FF2B5EF4-FFF2-40B4-BE49-F238E27FC236}">
                    <a16:creationId xmlns:a16="http://schemas.microsoft.com/office/drawing/2014/main" id="{DFAE6108-8057-4381-AF1D-E3CD1558EC53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75" name="Google Shape;3207;p67">
                  <a:extLst>
                    <a:ext uri="{FF2B5EF4-FFF2-40B4-BE49-F238E27FC236}">
                      <a16:creationId xmlns:a16="http://schemas.microsoft.com/office/drawing/2014/main" id="{CD6A9253-7BE9-4238-9E20-6682AB6ED2B2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208;p67">
                  <a:extLst>
                    <a:ext uri="{FF2B5EF4-FFF2-40B4-BE49-F238E27FC236}">
                      <a16:creationId xmlns:a16="http://schemas.microsoft.com/office/drawing/2014/main" id="{957AB462-4890-4E6A-9546-922C51B0E6DA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3209;p67">
                <a:extLst>
                  <a:ext uri="{FF2B5EF4-FFF2-40B4-BE49-F238E27FC236}">
                    <a16:creationId xmlns:a16="http://schemas.microsoft.com/office/drawing/2014/main" id="{7C572408-F816-4E9E-BA48-9CD9359A1B3C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73" name="Google Shape;3210;p67">
                  <a:extLst>
                    <a:ext uri="{FF2B5EF4-FFF2-40B4-BE49-F238E27FC236}">
                      <a16:creationId xmlns:a16="http://schemas.microsoft.com/office/drawing/2014/main" id="{E142D650-DBC0-4722-8A67-8F7AA78763A2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211;p67">
                  <a:extLst>
                    <a:ext uri="{FF2B5EF4-FFF2-40B4-BE49-F238E27FC236}">
                      <a16:creationId xmlns:a16="http://schemas.microsoft.com/office/drawing/2014/main" id="{E85AEF83-CDD6-4FCD-ABA4-58046CFAEDAA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3212;p67">
                <a:extLst>
                  <a:ext uri="{FF2B5EF4-FFF2-40B4-BE49-F238E27FC236}">
                    <a16:creationId xmlns:a16="http://schemas.microsoft.com/office/drawing/2014/main" id="{AB04C975-4A0D-4C49-9D97-7D1205F9B40E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71" name="Google Shape;3213;p67">
                  <a:extLst>
                    <a:ext uri="{FF2B5EF4-FFF2-40B4-BE49-F238E27FC236}">
                      <a16:creationId xmlns:a16="http://schemas.microsoft.com/office/drawing/2014/main" id="{881A3C9F-D5CD-478E-A040-D7A5689FA82D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214;p67">
                  <a:extLst>
                    <a:ext uri="{FF2B5EF4-FFF2-40B4-BE49-F238E27FC236}">
                      <a16:creationId xmlns:a16="http://schemas.microsoft.com/office/drawing/2014/main" id="{9D3C83A6-AD4A-4C0F-8BE8-8F0CA57B5FC3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3215;p67">
                <a:extLst>
                  <a:ext uri="{FF2B5EF4-FFF2-40B4-BE49-F238E27FC236}">
                    <a16:creationId xmlns:a16="http://schemas.microsoft.com/office/drawing/2014/main" id="{CC19CEF0-EC5B-4DB4-A90C-2C5B19C74E36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69" name="Google Shape;3216;p67">
                  <a:extLst>
                    <a:ext uri="{FF2B5EF4-FFF2-40B4-BE49-F238E27FC236}">
                      <a16:creationId xmlns:a16="http://schemas.microsoft.com/office/drawing/2014/main" id="{03BAC234-8ED2-4D95-8644-6D80C86FDCB2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217;p67">
                  <a:extLst>
                    <a:ext uri="{FF2B5EF4-FFF2-40B4-BE49-F238E27FC236}">
                      <a16:creationId xmlns:a16="http://schemas.microsoft.com/office/drawing/2014/main" id="{74F96022-CC9B-4ACC-8266-B25AF32B426C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3218;p67">
                <a:extLst>
                  <a:ext uri="{FF2B5EF4-FFF2-40B4-BE49-F238E27FC236}">
                    <a16:creationId xmlns:a16="http://schemas.microsoft.com/office/drawing/2014/main" id="{416533F6-209E-4E62-8C9A-EC47AA9A8AFF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67" name="Google Shape;3219;p67">
                  <a:extLst>
                    <a:ext uri="{FF2B5EF4-FFF2-40B4-BE49-F238E27FC236}">
                      <a16:creationId xmlns:a16="http://schemas.microsoft.com/office/drawing/2014/main" id="{021FA8E8-A189-4021-AABF-A1F406C02BB1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220;p67">
                  <a:extLst>
                    <a:ext uri="{FF2B5EF4-FFF2-40B4-BE49-F238E27FC236}">
                      <a16:creationId xmlns:a16="http://schemas.microsoft.com/office/drawing/2014/main" id="{1E59BD44-36C8-4665-AF74-8E66F479017D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3221;p67">
                <a:extLst>
                  <a:ext uri="{FF2B5EF4-FFF2-40B4-BE49-F238E27FC236}">
                    <a16:creationId xmlns:a16="http://schemas.microsoft.com/office/drawing/2014/main" id="{EC894323-E86A-4AE0-B9E2-3736B1971B35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65" name="Google Shape;3222;p67">
                  <a:extLst>
                    <a:ext uri="{FF2B5EF4-FFF2-40B4-BE49-F238E27FC236}">
                      <a16:creationId xmlns:a16="http://schemas.microsoft.com/office/drawing/2014/main" id="{194F15CA-DDC5-4534-B620-36070296DA42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223;p67">
                  <a:extLst>
                    <a:ext uri="{FF2B5EF4-FFF2-40B4-BE49-F238E27FC236}">
                      <a16:creationId xmlns:a16="http://schemas.microsoft.com/office/drawing/2014/main" id="{7EDA18E7-46FE-41CF-A627-224A0EEC400B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3224;p67">
                <a:extLst>
                  <a:ext uri="{FF2B5EF4-FFF2-40B4-BE49-F238E27FC236}">
                    <a16:creationId xmlns:a16="http://schemas.microsoft.com/office/drawing/2014/main" id="{5E4BD557-39D3-4213-AF52-223549510986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63" name="Google Shape;3225;p67">
                  <a:extLst>
                    <a:ext uri="{FF2B5EF4-FFF2-40B4-BE49-F238E27FC236}">
                      <a16:creationId xmlns:a16="http://schemas.microsoft.com/office/drawing/2014/main" id="{8040A753-05F1-42BD-9EEA-B46F15596DA5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226;p67">
                  <a:extLst>
                    <a:ext uri="{FF2B5EF4-FFF2-40B4-BE49-F238E27FC236}">
                      <a16:creationId xmlns:a16="http://schemas.microsoft.com/office/drawing/2014/main" id="{2B71371E-8FDF-40B4-882E-CF3CBF5D95D7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3227;p67">
                <a:extLst>
                  <a:ext uri="{FF2B5EF4-FFF2-40B4-BE49-F238E27FC236}">
                    <a16:creationId xmlns:a16="http://schemas.microsoft.com/office/drawing/2014/main" id="{6F2C4079-564E-4407-9471-4DBBB9BA17D9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61" name="Google Shape;3228;p67">
                  <a:extLst>
                    <a:ext uri="{FF2B5EF4-FFF2-40B4-BE49-F238E27FC236}">
                      <a16:creationId xmlns:a16="http://schemas.microsoft.com/office/drawing/2014/main" id="{6367DC08-5010-4E26-9720-781E61485DD9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229;p67">
                  <a:extLst>
                    <a:ext uri="{FF2B5EF4-FFF2-40B4-BE49-F238E27FC236}">
                      <a16:creationId xmlns:a16="http://schemas.microsoft.com/office/drawing/2014/main" id="{64A5927B-EE80-46A1-AF4E-97E22F55FC68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3230;p67">
                <a:extLst>
                  <a:ext uri="{FF2B5EF4-FFF2-40B4-BE49-F238E27FC236}">
                    <a16:creationId xmlns:a16="http://schemas.microsoft.com/office/drawing/2014/main" id="{6B5D1E62-A944-4DF5-87D5-1B852FB93C58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59" name="Google Shape;3231;p67">
                  <a:extLst>
                    <a:ext uri="{FF2B5EF4-FFF2-40B4-BE49-F238E27FC236}">
                      <a16:creationId xmlns:a16="http://schemas.microsoft.com/office/drawing/2014/main" id="{CF793E9C-8CFE-444E-BA6E-08CD6B26E85D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232;p67">
                  <a:extLst>
                    <a:ext uri="{FF2B5EF4-FFF2-40B4-BE49-F238E27FC236}">
                      <a16:creationId xmlns:a16="http://schemas.microsoft.com/office/drawing/2014/main" id="{004E366D-E751-4E65-8F8A-0BA240E564C4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3233;p67">
                <a:extLst>
                  <a:ext uri="{FF2B5EF4-FFF2-40B4-BE49-F238E27FC236}">
                    <a16:creationId xmlns:a16="http://schemas.microsoft.com/office/drawing/2014/main" id="{56B48BFB-9DF4-4570-A41C-2696BD460E3E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57" name="Google Shape;3234;p67">
                  <a:extLst>
                    <a:ext uri="{FF2B5EF4-FFF2-40B4-BE49-F238E27FC236}">
                      <a16:creationId xmlns:a16="http://schemas.microsoft.com/office/drawing/2014/main" id="{DA4768EF-3EE2-4FE2-9663-F762D5A85B3B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235;p67">
                  <a:extLst>
                    <a:ext uri="{FF2B5EF4-FFF2-40B4-BE49-F238E27FC236}">
                      <a16:creationId xmlns:a16="http://schemas.microsoft.com/office/drawing/2014/main" id="{4CDF8322-8ECB-4DFD-8483-FC774DC1F4A8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3236;p67">
                <a:extLst>
                  <a:ext uri="{FF2B5EF4-FFF2-40B4-BE49-F238E27FC236}">
                    <a16:creationId xmlns:a16="http://schemas.microsoft.com/office/drawing/2014/main" id="{5BDB22B5-361B-4A3A-A91D-C5C39A592475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55" name="Google Shape;3237;p67">
                  <a:extLst>
                    <a:ext uri="{FF2B5EF4-FFF2-40B4-BE49-F238E27FC236}">
                      <a16:creationId xmlns:a16="http://schemas.microsoft.com/office/drawing/2014/main" id="{2074AB05-37E4-4609-B691-0B1BEC339804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238;p67">
                  <a:extLst>
                    <a:ext uri="{FF2B5EF4-FFF2-40B4-BE49-F238E27FC236}">
                      <a16:creationId xmlns:a16="http://schemas.microsoft.com/office/drawing/2014/main" id="{C4D6CAAF-265E-49E4-B7B2-6B8AB49FDBBB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3239;p67">
                <a:extLst>
                  <a:ext uri="{FF2B5EF4-FFF2-40B4-BE49-F238E27FC236}">
                    <a16:creationId xmlns:a16="http://schemas.microsoft.com/office/drawing/2014/main" id="{FD41C06B-6E13-45E8-B4F9-8F209CC9DB3E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53" name="Google Shape;3240;p67">
                  <a:extLst>
                    <a:ext uri="{FF2B5EF4-FFF2-40B4-BE49-F238E27FC236}">
                      <a16:creationId xmlns:a16="http://schemas.microsoft.com/office/drawing/2014/main" id="{E0D1BB42-A63C-4A37-BC6A-61A2B1C8DA49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241;p67">
                  <a:extLst>
                    <a:ext uri="{FF2B5EF4-FFF2-40B4-BE49-F238E27FC236}">
                      <a16:creationId xmlns:a16="http://schemas.microsoft.com/office/drawing/2014/main" id="{73AB2B62-9A56-4A76-9E61-341518EC3FF0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242;p67">
                <a:extLst>
                  <a:ext uri="{FF2B5EF4-FFF2-40B4-BE49-F238E27FC236}">
                    <a16:creationId xmlns:a16="http://schemas.microsoft.com/office/drawing/2014/main" id="{91C79440-89F0-47C9-BD37-DA18EC52C2F4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51" name="Google Shape;3243;p67">
                  <a:extLst>
                    <a:ext uri="{FF2B5EF4-FFF2-40B4-BE49-F238E27FC236}">
                      <a16:creationId xmlns:a16="http://schemas.microsoft.com/office/drawing/2014/main" id="{CF1A485D-C459-4BB3-90F9-B7FEE2366804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244;p67">
                  <a:extLst>
                    <a:ext uri="{FF2B5EF4-FFF2-40B4-BE49-F238E27FC236}">
                      <a16:creationId xmlns:a16="http://schemas.microsoft.com/office/drawing/2014/main" id="{AF0D49BD-455D-4EAE-90C8-40763D3A6557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3245;p67">
                <a:extLst>
                  <a:ext uri="{FF2B5EF4-FFF2-40B4-BE49-F238E27FC236}">
                    <a16:creationId xmlns:a16="http://schemas.microsoft.com/office/drawing/2014/main" id="{385A13BA-786A-4295-A978-A0F309D196A2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49" name="Google Shape;3246;p67">
                  <a:extLst>
                    <a:ext uri="{FF2B5EF4-FFF2-40B4-BE49-F238E27FC236}">
                      <a16:creationId xmlns:a16="http://schemas.microsoft.com/office/drawing/2014/main" id="{DE9DEC00-A8E2-4368-8EB5-71E559D0E17C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247;p67">
                  <a:extLst>
                    <a:ext uri="{FF2B5EF4-FFF2-40B4-BE49-F238E27FC236}">
                      <a16:creationId xmlns:a16="http://schemas.microsoft.com/office/drawing/2014/main" id="{8D65707B-4AEB-43DF-86E4-D10235EE3C9C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3248;p67">
                <a:extLst>
                  <a:ext uri="{FF2B5EF4-FFF2-40B4-BE49-F238E27FC236}">
                    <a16:creationId xmlns:a16="http://schemas.microsoft.com/office/drawing/2014/main" id="{7C6F9E8B-EC55-4416-B586-2C9A8F433777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47" name="Google Shape;3249;p67">
                  <a:extLst>
                    <a:ext uri="{FF2B5EF4-FFF2-40B4-BE49-F238E27FC236}">
                      <a16:creationId xmlns:a16="http://schemas.microsoft.com/office/drawing/2014/main" id="{AF6B0147-091C-44FD-9A49-EB1B4CA69BF2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250;p67">
                  <a:extLst>
                    <a:ext uri="{FF2B5EF4-FFF2-40B4-BE49-F238E27FC236}">
                      <a16:creationId xmlns:a16="http://schemas.microsoft.com/office/drawing/2014/main" id="{C438AFBE-DF9F-4779-8685-112E1A495116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3251;p67">
                <a:extLst>
                  <a:ext uri="{FF2B5EF4-FFF2-40B4-BE49-F238E27FC236}">
                    <a16:creationId xmlns:a16="http://schemas.microsoft.com/office/drawing/2014/main" id="{37FFAFC2-618C-4986-8DAC-730BB6455E36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45" name="Google Shape;3252;p67">
                  <a:extLst>
                    <a:ext uri="{FF2B5EF4-FFF2-40B4-BE49-F238E27FC236}">
                      <a16:creationId xmlns:a16="http://schemas.microsoft.com/office/drawing/2014/main" id="{6146266F-9FF6-4260-B130-4F6C950B6724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253;p67">
                  <a:extLst>
                    <a:ext uri="{FF2B5EF4-FFF2-40B4-BE49-F238E27FC236}">
                      <a16:creationId xmlns:a16="http://schemas.microsoft.com/office/drawing/2014/main" id="{13BCBAF0-6146-47B8-A917-25CE72BE6D4D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3254;p67">
                <a:extLst>
                  <a:ext uri="{FF2B5EF4-FFF2-40B4-BE49-F238E27FC236}">
                    <a16:creationId xmlns:a16="http://schemas.microsoft.com/office/drawing/2014/main" id="{50A754C7-24A2-41EC-99DD-EA089F12F02A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43" name="Google Shape;3255;p67">
                  <a:extLst>
                    <a:ext uri="{FF2B5EF4-FFF2-40B4-BE49-F238E27FC236}">
                      <a16:creationId xmlns:a16="http://schemas.microsoft.com/office/drawing/2014/main" id="{E4C0CCAD-F64D-4C0C-A457-FD1E0F9A7716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256;p67">
                  <a:extLst>
                    <a:ext uri="{FF2B5EF4-FFF2-40B4-BE49-F238E27FC236}">
                      <a16:creationId xmlns:a16="http://schemas.microsoft.com/office/drawing/2014/main" id="{7F753F61-5B44-41C5-B13F-10ACDFDA633A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3257;p67">
                <a:extLst>
                  <a:ext uri="{FF2B5EF4-FFF2-40B4-BE49-F238E27FC236}">
                    <a16:creationId xmlns:a16="http://schemas.microsoft.com/office/drawing/2014/main" id="{5B330DBB-925B-428F-B3F3-EF7DE4CBC8A2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41" name="Google Shape;3258;p67">
                  <a:extLst>
                    <a:ext uri="{FF2B5EF4-FFF2-40B4-BE49-F238E27FC236}">
                      <a16:creationId xmlns:a16="http://schemas.microsoft.com/office/drawing/2014/main" id="{8790DC16-3951-49C1-A658-E6120C9A24F6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259;p67">
                  <a:extLst>
                    <a:ext uri="{FF2B5EF4-FFF2-40B4-BE49-F238E27FC236}">
                      <a16:creationId xmlns:a16="http://schemas.microsoft.com/office/drawing/2014/main" id="{15275B33-D060-45E1-9975-5BCB7E5A9E34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3260;p67">
                <a:extLst>
                  <a:ext uri="{FF2B5EF4-FFF2-40B4-BE49-F238E27FC236}">
                    <a16:creationId xmlns:a16="http://schemas.microsoft.com/office/drawing/2014/main" id="{91D52884-71BA-49A7-9FA0-9E5FC24785F9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39" name="Google Shape;3261;p67">
                  <a:extLst>
                    <a:ext uri="{FF2B5EF4-FFF2-40B4-BE49-F238E27FC236}">
                      <a16:creationId xmlns:a16="http://schemas.microsoft.com/office/drawing/2014/main" id="{3AA50C04-8F0A-4BB2-B84F-843A5FC27338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262;p67">
                  <a:extLst>
                    <a:ext uri="{FF2B5EF4-FFF2-40B4-BE49-F238E27FC236}">
                      <a16:creationId xmlns:a16="http://schemas.microsoft.com/office/drawing/2014/main" id="{84D3BE23-DB2B-4B85-9520-D918EC3953AC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63;p67">
                <a:extLst>
                  <a:ext uri="{FF2B5EF4-FFF2-40B4-BE49-F238E27FC236}">
                    <a16:creationId xmlns:a16="http://schemas.microsoft.com/office/drawing/2014/main" id="{8D45A13B-7E92-4E31-872D-C6B43D660C67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37" name="Google Shape;3264;p67">
                  <a:extLst>
                    <a:ext uri="{FF2B5EF4-FFF2-40B4-BE49-F238E27FC236}">
                      <a16:creationId xmlns:a16="http://schemas.microsoft.com/office/drawing/2014/main" id="{18E791F2-F0B0-427C-9417-45A2A94662B6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265;p67">
                  <a:extLst>
                    <a:ext uri="{FF2B5EF4-FFF2-40B4-BE49-F238E27FC236}">
                      <a16:creationId xmlns:a16="http://schemas.microsoft.com/office/drawing/2014/main" id="{5B22AE8A-732A-435C-BD8A-2C897F6979C5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6" name="Google Shape;3266;p67">
                <a:extLst>
                  <a:ext uri="{FF2B5EF4-FFF2-40B4-BE49-F238E27FC236}">
                    <a16:creationId xmlns:a16="http://schemas.microsoft.com/office/drawing/2014/main" id="{6A40FC79-4231-42C9-A05F-815D077720BA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67;p67">
                <a:extLst>
                  <a:ext uri="{FF2B5EF4-FFF2-40B4-BE49-F238E27FC236}">
                    <a16:creationId xmlns:a16="http://schemas.microsoft.com/office/drawing/2014/main" id="{D44F5C0C-13BB-41DA-86E1-306452E67B7A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" name="Google Shape;3268;p67">
                <a:extLst>
                  <a:ext uri="{FF2B5EF4-FFF2-40B4-BE49-F238E27FC236}">
                    <a16:creationId xmlns:a16="http://schemas.microsoft.com/office/drawing/2014/main" id="{1B00096E-0D50-4514-94EB-86ECFDA87EE7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35" name="Google Shape;3269;p67">
                  <a:extLst>
                    <a:ext uri="{FF2B5EF4-FFF2-40B4-BE49-F238E27FC236}">
                      <a16:creationId xmlns:a16="http://schemas.microsoft.com/office/drawing/2014/main" id="{CBB0D3D6-19D6-401B-98DE-0D15E5E9B458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270;p67">
                  <a:extLst>
                    <a:ext uri="{FF2B5EF4-FFF2-40B4-BE49-F238E27FC236}">
                      <a16:creationId xmlns:a16="http://schemas.microsoft.com/office/drawing/2014/main" id="{5B9F9C3C-CCA0-4C19-A293-26C9735E8842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3271;p67">
                <a:extLst>
                  <a:ext uri="{FF2B5EF4-FFF2-40B4-BE49-F238E27FC236}">
                    <a16:creationId xmlns:a16="http://schemas.microsoft.com/office/drawing/2014/main" id="{811BFC68-3BB8-4D3E-9D34-849B4584A2E9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33" name="Google Shape;3272;p67">
                  <a:extLst>
                    <a:ext uri="{FF2B5EF4-FFF2-40B4-BE49-F238E27FC236}">
                      <a16:creationId xmlns:a16="http://schemas.microsoft.com/office/drawing/2014/main" id="{03557EBA-A7A6-4AF2-A45A-3EC982C967B7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273;p67">
                  <a:extLst>
                    <a:ext uri="{FF2B5EF4-FFF2-40B4-BE49-F238E27FC236}">
                      <a16:creationId xmlns:a16="http://schemas.microsoft.com/office/drawing/2014/main" id="{878B18B2-03AF-44A4-9B80-8F8D9B13F089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274;p67">
                <a:extLst>
                  <a:ext uri="{FF2B5EF4-FFF2-40B4-BE49-F238E27FC236}">
                    <a16:creationId xmlns:a16="http://schemas.microsoft.com/office/drawing/2014/main" id="{7C1711BA-2C40-453A-B6E9-B38E8B421032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31" name="Google Shape;3275;p67">
                  <a:extLst>
                    <a:ext uri="{FF2B5EF4-FFF2-40B4-BE49-F238E27FC236}">
                      <a16:creationId xmlns:a16="http://schemas.microsoft.com/office/drawing/2014/main" id="{4E1ECBBA-1D18-4C2A-8168-2E82981A5846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276;p67">
                  <a:extLst>
                    <a:ext uri="{FF2B5EF4-FFF2-40B4-BE49-F238E27FC236}">
                      <a16:creationId xmlns:a16="http://schemas.microsoft.com/office/drawing/2014/main" id="{677404F5-12CF-47D8-B1FA-B68A318D5EE5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" name="Google Shape;3277;p67">
              <a:extLst>
                <a:ext uri="{FF2B5EF4-FFF2-40B4-BE49-F238E27FC236}">
                  <a16:creationId xmlns:a16="http://schemas.microsoft.com/office/drawing/2014/main" id="{EFD348EF-67E0-4079-96B1-6E265E41247F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21" name="Google Shape;3278;p67">
                <a:extLst>
                  <a:ext uri="{FF2B5EF4-FFF2-40B4-BE49-F238E27FC236}">
                    <a16:creationId xmlns:a16="http://schemas.microsoft.com/office/drawing/2014/main" id="{C3F5E302-63D3-4535-B7E8-8D9A4577ACC4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59" name="Google Shape;3279;p67">
                  <a:extLst>
                    <a:ext uri="{FF2B5EF4-FFF2-40B4-BE49-F238E27FC236}">
                      <a16:creationId xmlns:a16="http://schemas.microsoft.com/office/drawing/2014/main" id="{D83B294D-31CF-4410-B262-2BFEBDC7EFA9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3280;p67">
                  <a:extLst>
                    <a:ext uri="{FF2B5EF4-FFF2-40B4-BE49-F238E27FC236}">
                      <a16:creationId xmlns:a16="http://schemas.microsoft.com/office/drawing/2014/main" id="{2A4F7146-904F-4754-A530-741D0DFD2D13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3281;p67">
                  <a:extLst>
                    <a:ext uri="{FF2B5EF4-FFF2-40B4-BE49-F238E27FC236}">
                      <a16:creationId xmlns:a16="http://schemas.microsoft.com/office/drawing/2014/main" id="{D30DBAE4-129A-4795-9DEF-ABC88F2B0676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3282;p67">
                  <a:extLst>
                    <a:ext uri="{FF2B5EF4-FFF2-40B4-BE49-F238E27FC236}">
                      <a16:creationId xmlns:a16="http://schemas.microsoft.com/office/drawing/2014/main" id="{340D05B6-AC8D-4753-B2AF-130E23E9A2B5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3283;p67">
                  <a:extLst>
                    <a:ext uri="{FF2B5EF4-FFF2-40B4-BE49-F238E27FC236}">
                      <a16:creationId xmlns:a16="http://schemas.microsoft.com/office/drawing/2014/main" id="{66164A04-B860-438E-91BD-4636131787FA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3284;p67">
                  <a:extLst>
                    <a:ext uri="{FF2B5EF4-FFF2-40B4-BE49-F238E27FC236}">
                      <a16:creationId xmlns:a16="http://schemas.microsoft.com/office/drawing/2014/main" id="{B86115E7-90CB-4D90-B6F2-71FDDAFA08AC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3285;p67">
                  <a:extLst>
                    <a:ext uri="{FF2B5EF4-FFF2-40B4-BE49-F238E27FC236}">
                      <a16:creationId xmlns:a16="http://schemas.microsoft.com/office/drawing/2014/main" id="{6638B3EC-7A29-4C68-84BD-333C9E281931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3286;p67">
                  <a:extLst>
                    <a:ext uri="{FF2B5EF4-FFF2-40B4-BE49-F238E27FC236}">
                      <a16:creationId xmlns:a16="http://schemas.microsoft.com/office/drawing/2014/main" id="{3893BDFD-54CC-49D3-AFC3-71B9B04E7B3A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3287;p67">
                  <a:extLst>
                    <a:ext uri="{FF2B5EF4-FFF2-40B4-BE49-F238E27FC236}">
                      <a16:creationId xmlns:a16="http://schemas.microsoft.com/office/drawing/2014/main" id="{5D0340DC-E69E-469B-B45A-6B4EBDC1BA9B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3288;p67">
                  <a:extLst>
                    <a:ext uri="{FF2B5EF4-FFF2-40B4-BE49-F238E27FC236}">
                      <a16:creationId xmlns:a16="http://schemas.microsoft.com/office/drawing/2014/main" id="{070C9A7A-4405-48D7-8F34-45F3F624BE99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3289;p67">
                  <a:extLst>
                    <a:ext uri="{FF2B5EF4-FFF2-40B4-BE49-F238E27FC236}">
                      <a16:creationId xmlns:a16="http://schemas.microsoft.com/office/drawing/2014/main" id="{EA8DE5A3-E045-4513-B086-4B832A354594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3290;p67">
                  <a:extLst>
                    <a:ext uri="{FF2B5EF4-FFF2-40B4-BE49-F238E27FC236}">
                      <a16:creationId xmlns:a16="http://schemas.microsoft.com/office/drawing/2014/main" id="{08A04B24-1A33-483A-B584-F6B93D3A2C88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3291;p67">
                  <a:extLst>
                    <a:ext uri="{FF2B5EF4-FFF2-40B4-BE49-F238E27FC236}">
                      <a16:creationId xmlns:a16="http://schemas.microsoft.com/office/drawing/2014/main" id="{57558F2F-978E-482C-9ED1-3974BC8DF8C3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3292;p67">
                  <a:extLst>
                    <a:ext uri="{FF2B5EF4-FFF2-40B4-BE49-F238E27FC236}">
                      <a16:creationId xmlns:a16="http://schemas.microsoft.com/office/drawing/2014/main" id="{B78ACF70-8BEB-4E4F-9B4E-2A298175D7BA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3293;p67">
                  <a:extLst>
                    <a:ext uri="{FF2B5EF4-FFF2-40B4-BE49-F238E27FC236}">
                      <a16:creationId xmlns:a16="http://schemas.microsoft.com/office/drawing/2014/main" id="{B25F1324-598F-4878-B441-2BD3EA68C466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3294;p67">
                  <a:extLst>
                    <a:ext uri="{FF2B5EF4-FFF2-40B4-BE49-F238E27FC236}">
                      <a16:creationId xmlns:a16="http://schemas.microsoft.com/office/drawing/2014/main" id="{A482D9A5-8B54-4CFB-B59B-A7939339C9E1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3295;p67">
                  <a:extLst>
                    <a:ext uri="{FF2B5EF4-FFF2-40B4-BE49-F238E27FC236}">
                      <a16:creationId xmlns:a16="http://schemas.microsoft.com/office/drawing/2014/main" id="{70815B77-DA0F-4F5E-90A6-89307C6A5002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3296;p67">
                  <a:extLst>
                    <a:ext uri="{FF2B5EF4-FFF2-40B4-BE49-F238E27FC236}">
                      <a16:creationId xmlns:a16="http://schemas.microsoft.com/office/drawing/2014/main" id="{FBFF8FAA-D371-4B05-9AF5-D2B11EB1ED0A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3297;p67">
                  <a:extLst>
                    <a:ext uri="{FF2B5EF4-FFF2-40B4-BE49-F238E27FC236}">
                      <a16:creationId xmlns:a16="http://schemas.microsoft.com/office/drawing/2014/main" id="{60929E62-C8C3-4A59-A4D0-C494B0902E9E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3298;p67">
                  <a:extLst>
                    <a:ext uri="{FF2B5EF4-FFF2-40B4-BE49-F238E27FC236}">
                      <a16:creationId xmlns:a16="http://schemas.microsoft.com/office/drawing/2014/main" id="{06B4B0FA-1D7F-4426-96D6-7695B65D7410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3299;p67">
                  <a:extLst>
                    <a:ext uri="{FF2B5EF4-FFF2-40B4-BE49-F238E27FC236}">
                      <a16:creationId xmlns:a16="http://schemas.microsoft.com/office/drawing/2014/main" id="{B094F378-003C-424D-9206-C633BF1FA3C3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3300;p67">
                  <a:extLst>
                    <a:ext uri="{FF2B5EF4-FFF2-40B4-BE49-F238E27FC236}">
                      <a16:creationId xmlns:a16="http://schemas.microsoft.com/office/drawing/2014/main" id="{D1127AF4-999F-4A12-81E4-75B7DAF47726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3301;p67">
                  <a:extLst>
                    <a:ext uri="{FF2B5EF4-FFF2-40B4-BE49-F238E27FC236}">
                      <a16:creationId xmlns:a16="http://schemas.microsoft.com/office/drawing/2014/main" id="{C434C70D-F5BB-4E2A-B63F-F9CF8E4A623A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3302;p67">
                  <a:extLst>
                    <a:ext uri="{FF2B5EF4-FFF2-40B4-BE49-F238E27FC236}">
                      <a16:creationId xmlns:a16="http://schemas.microsoft.com/office/drawing/2014/main" id="{58033924-EB15-49EE-A210-29618EEAE013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3303;p67">
                  <a:extLst>
                    <a:ext uri="{FF2B5EF4-FFF2-40B4-BE49-F238E27FC236}">
                      <a16:creationId xmlns:a16="http://schemas.microsoft.com/office/drawing/2014/main" id="{B338F3F2-2FE3-4FDE-BDEA-A5493EB996FC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3304;p67">
                  <a:extLst>
                    <a:ext uri="{FF2B5EF4-FFF2-40B4-BE49-F238E27FC236}">
                      <a16:creationId xmlns:a16="http://schemas.microsoft.com/office/drawing/2014/main" id="{853360A5-509E-4F91-BCAC-23CD9FFA527F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3305;p67">
                  <a:extLst>
                    <a:ext uri="{FF2B5EF4-FFF2-40B4-BE49-F238E27FC236}">
                      <a16:creationId xmlns:a16="http://schemas.microsoft.com/office/drawing/2014/main" id="{B6FD2429-131C-47AC-B812-0C9AC409AF35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3306;p67">
                  <a:extLst>
                    <a:ext uri="{FF2B5EF4-FFF2-40B4-BE49-F238E27FC236}">
                      <a16:creationId xmlns:a16="http://schemas.microsoft.com/office/drawing/2014/main" id="{1E9958B8-17A0-4A23-B999-DCD9E600DC22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3307;p67">
                  <a:extLst>
                    <a:ext uri="{FF2B5EF4-FFF2-40B4-BE49-F238E27FC236}">
                      <a16:creationId xmlns:a16="http://schemas.microsoft.com/office/drawing/2014/main" id="{EEF08E2F-D456-42AA-BC1A-A5256BE368D8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3308;p67">
                  <a:extLst>
                    <a:ext uri="{FF2B5EF4-FFF2-40B4-BE49-F238E27FC236}">
                      <a16:creationId xmlns:a16="http://schemas.microsoft.com/office/drawing/2014/main" id="{1CF3DAAE-FB81-470E-BE18-59EAB4F3CE6F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3309;p67">
                  <a:extLst>
                    <a:ext uri="{FF2B5EF4-FFF2-40B4-BE49-F238E27FC236}">
                      <a16:creationId xmlns:a16="http://schemas.microsoft.com/office/drawing/2014/main" id="{2BB105B3-7466-4C32-B878-672476CE8E5F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3310;p67">
                  <a:extLst>
                    <a:ext uri="{FF2B5EF4-FFF2-40B4-BE49-F238E27FC236}">
                      <a16:creationId xmlns:a16="http://schemas.microsoft.com/office/drawing/2014/main" id="{888CBE5B-5D51-45F5-BAB4-C270A3639438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3311;p67">
                  <a:extLst>
                    <a:ext uri="{FF2B5EF4-FFF2-40B4-BE49-F238E27FC236}">
                      <a16:creationId xmlns:a16="http://schemas.microsoft.com/office/drawing/2014/main" id="{4A99AD9F-A1AC-4082-B5EF-3A693E9051A8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312;p67">
                  <a:extLst>
                    <a:ext uri="{FF2B5EF4-FFF2-40B4-BE49-F238E27FC236}">
                      <a16:creationId xmlns:a16="http://schemas.microsoft.com/office/drawing/2014/main" id="{42580676-6340-4ADE-80B2-380B15BBB2F2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313;p67">
                  <a:extLst>
                    <a:ext uri="{FF2B5EF4-FFF2-40B4-BE49-F238E27FC236}">
                      <a16:creationId xmlns:a16="http://schemas.microsoft.com/office/drawing/2014/main" id="{2DA7849F-36B3-44A7-8CCB-881B5AAD3BE5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314;p67">
                  <a:extLst>
                    <a:ext uri="{FF2B5EF4-FFF2-40B4-BE49-F238E27FC236}">
                      <a16:creationId xmlns:a16="http://schemas.microsoft.com/office/drawing/2014/main" id="{333A0AC7-852E-4E24-B3B1-53BB1E0F291B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315;p67">
                  <a:extLst>
                    <a:ext uri="{FF2B5EF4-FFF2-40B4-BE49-F238E27FC236}">
                      <a16:creationId xmlns:a16="http://schemas.microsoft.com/office/drawing/2014/main" id="{7CF8B8C7-A2AB-49CA-9467-B161294DB423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316;p67">
                  <a:extLst>
                    <a:ext uri="{FF2B5EF4-FFF2-40B4-BE49-F238E27FC236}">
                      <a16:creationId xmlns:a16="http://schemas.microsoft.com/office/drawing/2014/main" id="{89220BA2-CCA7-4BC8-ABE6-93879132CCC3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317;p67">
                  <a:extLst>
                    <a:ext uri="{FF2B5EF4-FFF2-40B4-BE49-F238E27FC236}">
                      <a16:creationId xmlns:a16="http://schemas.microsoft.com/office/drawing/2014/main" id="{9ED9830C-723D-4FC4-A7CB-1C1359B4C950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318;p67">
                  <a:extLst>
                    <a:ext uri="{FF2B5EF4-FFF2-40B4-BE49-F238E27FC236}">
                      <a16:creationId xmlns:a16="http://schemas.microsoft.com/office/drawing/2014/main" id="{9A3A1365-6ABD-48FC-8B05-2217A613A934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319;p67">
                  <a:extLst>
                    <a:ext uri="{FF2B5EF4-FFF2-40B4-BE49-F238E27FC236}">
                      <a16:creationId xmlns:a16="http://schemas.microsoft.com/office/drawing/2014/main" id="{0E58709C-FB25-4E69-A2C9-ADFC45DDE1F5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320;p67">
                  <a:extLst>
                    <a:ext uri="{FF2B5EF4-FFF2-40B4-BE49-F238E27FC236}">
                      <a16:creationId xmlns:a16="http://schemas.microsoft.com/office/drawing/2014/main" id="{3D820560-7CCC-436E-B6C0-BAE9015709D2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321;p67">
                  <a:extLst>
                    <a:ext uri="{FF2B5EF4-FFF2-40B4-BE49-F238E27FC236}">
                      <a16:creationId xmlns:a16="http://schemas.microsoft.com/office/drawing/2014/main" id="{5478359A-27B9-46DB-B820-8ADBE724D453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322;p67">
                  <a:extLst>
                    <a:ext uri="{FF2B5EF4-FFF2-40B4-BE49-F238E27FC236}">
                      <a16:creationId xmlns:a16="http://schemas.microsoft.com/office/drawing/2014/main" id="{FCCF9411-C76F-45B0-A63F-15C173653838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323;p67">
                  <a:extLst>
                    <a:ext uri="{FF2B5EF4-FFF2-40B4-BE49-F238E27FC236}">
                      <a16:creationId xmlns:a16="http://schemas.microsoft.com/office/drawing/2014/main" id="{8A8F83DF-98F3-4B38-915A-514006D0DA7E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324;p67">
                  <a:extLst>
                    <a:ext uri="{FF2B5EF4-FFF2-40B4-BE49-F238E27FC236}">
                      <a16:creationId xmlns:a16="http://schemas.microsoft.com/office/drawing/2014/main" id="{5B780333-AC59-4BF7-8608-EB768D2190A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325;p67">
                  <a:extLst>
                    <a:ext uri="{FF2B5EF4-FFF2-40B4-BE49-F238E27FC236}">
                      <a16:creationId xmlns:a16="http://schemas.microsoft.com/office/drawing/2014/main" id="{2E4F9E66-8A49-482C-AB43-9A43670963F1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326;p67">
                  <a:extLst>
                    <a:ext uri="{FF2B5EF4-FFF2-40B4-BE49-F238E27FC236}">
                      <a16:creationId xmlns:a16="http://schemas.microsoft.com/office/drawing/2014/main" id="{0DBED12A-74F2-430E-80F1-92DFCD45C062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327;p67">
                  <a:extLst>
                    <a:ext uri="{FF2B5EF4-FFF2-40B4-BE49-F238E27FC236}">
                      <a16:creationId xmlns:a16="http://schemas.microsoft.com/office/drawing/2014/main" id="{8A3DFDC8-FCE9-4924-85CD-F714FEFC47C3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328;p67">
                  <a:extLst>
                    <a:ext uri="{FF2B5EF4-FFF2-40B4-BE49-F238E27FC236}">
                      <a16:creationId xmlns:a16="http://schemas.microsoft.com/office/drawing/2014/main" id="{25C7088F-6904-485E-8581-75572CCCD42B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329;p67">
                  <a:extLst>
                    <a:ext uri="{FF2B5EF4-FFF2-40B4-BE49-F238E27FC236}">
                      <a16:creationId xmlns:a16="http://schemas.microsoft.com/office/drawing/2014/main" id="{6E0B29C0-9622-49AA-9AE3-5399C3FE7086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3330;p67">
                  <a:extLst>
                    <a:ext uri="{FF2B5EF4-FFF2-40B4-BE49-F238E27FC236}">
                      <a16:creationId xmlns:a16="http://schemas.microsoft.com/office/drawing/2014/main" id="{638A4083-5333-4AD1-B09B-F439C056D8E7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331;p67">
                  <a:extLst>
                    <a:ext uri="{FF2B5EF4-FFF2-40B4-BE49-F238E27FC236}">
                      <a16:creationId xmlns:a16="http://schemas.microsoft.com/office/drawing/2014/main" id="{5C78113C-4EE1-41CA-84FC-A1E930FD854F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332;p67">
                  <a:extLst>
                    <a:ext uri="{FF2B5EF4-FFF2-40B4-BE49-F238E27FC236}">
                      <a16:creationId xmlns:a16="http://schemas.microsoft.com/office/drawing/2014/main" id="{301E2B2B-05A5-4436-8DDE-A8E4CD5F571E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3333;p67">
                  <a:extLst>
                    <a:ext uri="{FF2B5EF4-FFF2-40B4-BE49-F238E27FC236}">
                      <a16:creationId xmlns:a16="http://schemas.microsoft.com/office/drawing/2014/main" id="{686F7007-2DC2-4759-9B47-68237805C40D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3334;p67">
                  <a:extLst>
                    <a:ext uri="{FF2B5EF4-FFF2-40B4-BE49-F238E27FC236}">
                      <a16:creationId xmlns:a16="http://schemas.microsoft.com/office/drawing/2014/main" id="{47057BFA-D115-4EA6-856D-D26AB58C3E55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3335;p67">
                <a:extLst>
                  <a:ext uri="{FF2B5EF4-FFF2-40B4-BE49-F238E27FC236}">
                    <a16:creationId xmlns:a16="http://schemas.microsoft.com/office/drawing/2014/main" id="{D8B3750F-DC89-41B9-8788-748D0173B01E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57" name="Google Shape;3336;p67">
                  <a:extLst>
                    <a:ext uri="{FF2B5EF4-FFF2-40B4-BE49-F238E27FC236}">
                      <a16:creationId xmlns:a16="http://schemas.microsoft.com/office/drawing/2014/main" id="{3DF77D5E-C8B6-4998-BD30-02DFEDBB6DA8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3337;p67">
                  <a:extLst>
                    <a:ext uri="{FF2B5EF4-FFF2-40B4-BE49-F238E27FC236}">
                      <a16:creationId xmlns:a16="http://schemas.microsoft.com/office/drawing/2014/main" id="{CA018DCB-5462-48D6-A048-DBABD229F471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3338;p67">
                <a:extLst>
                  <a:ext uri="{FF2B5EF4-FFF2-40B4-BE49-F238E27FC236}">
                    <a16:creationId xmlns:a16="http://schemas.microsoft.com/office/drawing/2014/main" id="{EA29309D-BD3B-448D-9D62-11F9961C1912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55" name="Google Shape;3339;p67">
                  <a:extLst>
                    <a:ext uri="{FF2B5EF4-FFF2-40B4-BE49-F238E27FC236}">
                      <a16:creationId xmlns:a16="http://schemas.microsoft.com/office/drawing/2014/main" id="{E677D514-AC09-4196-8D72-3A73AE76BA78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3340;p67">
                  <a:extLst>
                    <a:ext uri="{FF2B5EF4-FFF2-40B4-BE49-F238E27FC236}">
                      <a16:creationId xmlns:a16="http://schemas.microsoft.com/office/drawing/2014/main" id="{03B3D787-091E-498B-93B6-7CA090731E6D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3341;p67">
                <a:extLst>
                  <a:ext uri="{FF2B5EF4-FFF2-40B4-BE49-F238E27FC236}">
                    <a16:creationId xmlns:a16="http://schemas.microsoft.com/office/drawing/2014/main" id="{4027A789-BFA2-4396-BBF6-7143442EEAA1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53" name="Google Shape;3342;p67">
                  <a:extLst>
                    <a:ext uri="{FF2B5EF4-FFF2-40B4-BE49-F238E27FC236}">
                      <a16:creationId xmlns:a16="http://schemas.microsoft.com/office/drawing/2014/main" id="{CE38934A-0502-4DD6-97C4-5BDE551E3A74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3343;p67">
                  <a:extLst>
                    <a:ext uri="{FF2B5EF4-FFF2-40B4-BE49-F238E27FC236}">
                      <a16:creationId xmlns:a16="http://schemas.microsoft.com/office/drawing/2014/main" id="{624A2B3F-28E9-40E6-BA78-9D96922609E1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3344;p67">
                <a:extLst>
                  <a:ext uri="{FF2B5EF4-FFF2-40B4-BE49-F238E27FC236}">
                    <a16:creationId xmlns:a16="http://schemas.microsoft.com/office/drawing/2014/main" id="{E8696EEE-40D9-455B-8CE8-AF04AA1DEC5A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51" name="Google Shape;3345;p67">
                  <a:extLst>
                    <a:ext uri="{FF2B5EF4-FFF2-40B4-BE49-F238E27FC236}">
                      <a16:creationId xmlns:a16="http://schemas.microsoft.com/office/drawing/2014/main" id="{0EEBE049-BD29-44D4-99F8-C3EEE49C843B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3346;p67">
                  <a:extLst>
                    <a:ext uri="{FF2B5EF4-FFF2-40B4-BE49-F238E27FC236}">
                      <a16:creationId xmlns:a16="http://schemas.microsoft.com/office/drawing/2014/main" id="{4D42A459-DCAC-45C2-8ECD-FCD4173DA30F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47;p67">
                <a:extLst>
                  <a:ext uri="{FF2B5EF4-FFF2-40B4-BE49-F238E27FC236}">
                    <a16:creationId xmlns:a16="http://schemas.microsoft.com/office/drawing/2014/main" id="{B5EE09FF-1C05-4E0B-8C0A-B11F80462694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49" name="Google Shape;3348;p67">
                  <a:extLst>
                    <a:ext uri="{FF2B5EF4-FFF2-40B4-BE49-F238E27FC236}">
                      <a16:creationId xmlns:a16="http://schemas.microsoft.com/office/drawing/2014/main" id="{DEC25D51-1512-4756-B40A-34F471A79FD1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3349;p67">
                  <a:extLst>
                    <a:ext uri="{FF2B5EF4-FFF2-40B4-BE49-F238E27FC236}">
                      <a16:creationId xmlns:a16="http://schemas.microsoft.com/office/drawing/2014/main" id="{608F7F47-D5E5-4622-B20D-FA85474AC730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0;p67">
                <a:extLst>
                  <a:ext uri="{FF2B5EF4-FFF2-40B4-BE49-F238E27FC236}">
                    <a16:creationId xmlns:a16="http://schemas.microsoft.com/office/drawing/2014/main" id="{2B8D4A15-2460-411B-A39E-D89A6C2D3BEE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47" name="Google Shape;3351;p67">
                  <a:extLst>
                    <a:ext uri="{FF2B5EF4-FFF2-40B4-BE49-F238E27FC236}">
                      <a16:creationId xmlns:a16="http://schemas.microsoft.com/office/drawing/2014/main" id="{23F26484-23B9-4E41-B3F6-098C8C3183BA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3352;p67">
                  <a:extLst>
                    <a:ext uri="{FF2B5EF4-FFF2-40B4-BE49-F238E27FC236}">
                      <a16:creationId xmlns:a16="http://schemas.microsoft.com/office/drawing/2014/main" id="{4F408D78-254A-48C8-9EA3-98006F66D4C0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3353;p67">
                <a:extLst>
                  <a:ext uri="{FF2B5EF4-FFF2-40B4-BE49-F238E27FC236}">
                    <a16:creationId xmlns:a16="http://schemas.microsoft.com/office/drawing/2014/main" id="{6B439782-2007-4B47-AD00-93436006C1DE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45" name="Google Shape;3354;p67">
                  <a:extLst>
                    <a:ext uri="{FF2B5EF4-FFF2-40B4-BE49-F238E27FC236}">
                      <a16:creationId xmlns:a16="http://schemas.microsoft.com/office/drawing/2014/main" id="{7345E937-4D04-4D49-9796-E87DC887F099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3355;p67">
                  <a:extLst>
                    <a:ext uri="{FF2B5EF4-FFF2-40B4-BE49-F238E27FC236}">
                      <a16:creationId xmlns:a16="http://schemas.microsoft.com/office/drawing/2014/main" id="{B764E139-4E5A-4E25-AB3D-52B5B10506EE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3356;p67">
                <a:extLst>
                  <a:ext uri="{FF2B5EF4-FFF2-40B4-BE49-F238E27FC236}">
                    <a16:creationId xmlns:a16="http://schemas.microsoft.com/office/drawing/2014/main" id="{B50FC433-5D68-4354-8883-34A79E2ECDCB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43" name="Google Shape;3357;p67">
                  <a:extLst>
                    <a:ext uri="{FF2B5EF4-FFF2-40B4-BE49-F238E27FC236}">
                      <a16:creationId xmlns:a16="http://schemas.microsoft.com/office/drawing/2014/main" id="{AFB66A8E-8D00-4B86-81C5-5E82373A5BF5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3358;p67">
                  <a:extLst>
                    <a:ext uri="{FF2B5EF4-FFF2-40B4-BE49-F238E27FC236}">
                      <a16:creationId xmlns:a16="http://schemas.microsoft.com/office/drawing/2014/main" id="{D9100B8F-313C-44AF-BFAD-7E3CA511A244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3359;p67">
                <a:extLst>
                  <a:ext uri="{FF2B5EF4-FFF2-40B4-BE49-F238E27FC236}">
                    <a16:creationId xmlns:a16="http://schemas.microsoft.com/office/drawing/2014/main" id="{1807EE21-BD5B-484C-B48E-F267C91E2B94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41" name="Google Shape;3360;p67">
                  <a:extLst>
                    <a:ext uri="{FF2B5EF4-FFF2-40B4-BE49-F238E27FC236}">
                      <a16:creationId xmlns:a16="http://schemas.microsoft.com/office/drawing/2014/main" id="{F5159D7D-FA18-40AB-A7A1-665A33F31BEA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3361;p67">
                  <a:extLst>
                    <a:ext uri="{FF2B5EF4-FFF2-40B4-BE49-F238E27FC236}">
                      <a16:creationId xmlns:a16="http://schemas.microsoft.com/office/drawing/2014/main" id="{BCD90620-B991-42A5-BB7A-E6A9F9487A0E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3362;p67">
                <a:extLst>
                  <a:ext uri="{FF2B5EF4-FFF2-40B4-BE49-F238E27FC236}">
                    <a16:creationId xmlns:a16="http://schemas.microsoft.com/office/drawing/2014/main" id="{3E95513F-35FF-4784-B280-E334CF6AF575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39" name="Google Shape;3363;p67">
                  <a:extLst>
                    <a:ext uri="{FF2B5EF4-FFF2-40B4-BE49-F238E27FC236}">
                      <a16:creationId xmlns:a16="http://schemas.microsoft.com/office/drawing/2014/main" id="{C9B3B922-CE4D-45F3-927C-F3236CB9A3A1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3364;p67">
                  <a:extLst>
                    <a:ext uri="{FF2B5EF4-FFF2-40B4-BE49-F238E27FC236}">
                      <a16:creationId xmlns:a16="http://schemas.microsoft.com/office/drawing/2014/main" id="{B3003BB4-F111-4496-8A7C-461E30304174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365;p67">
                <a:extLst>
                  <a:ext uri="{FF2B5EF4-FFF2-40B4-BE49-F238E27FC236}">
                    <a16:creationId xmlns:a16="http://schemas.microsoft.com/office/drawing/2014/main" id="{CCB0AAC6-BFFD-48E1-B6CD-01C61C38C3C2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37" name="Google Shape;3366;p67">
                  <a:extLst>
                    <a:ext uri="{FF2B5EF4-FFF2-40B4-BE49-F238E27FC236}">
                      <a16:creationId xmlns:a16="http://schemas.microsoft.com/office/drawing/2014/main" id="{6C21DAC1-C7BA-4F76-B354-6CF3F968136B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3367;p67">
                  <a:extLst>
                    <a:ext uri="{FF2B5EF4-FFF2-40B4-BE49-F238E27FC236}">
                      <a16:creationId xmlns:a16="http://schemas.microsoft.com/office/drawing/2014/main" id="{A9FA60F1-E85B-44AD-9682-9A51A07B2165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" name="Google Shape;3368;p67">
                <a:extLst>
                  <a:ext uri="{FF2B5EF4-FFF2-40B4-BE49-F238E27FC236}">
                    <a16:creationId xmlns:a16="http://schemas.microsoft.com/office/drawing/2014/main" id="{9699BED0-BBF9-4ECE-8C01-C378567FF3E9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369;p67">
                <a:extLst>
                  <a:ext uri="{FF2B5EF4-FFF2-40B4-BE49-F238E27FC236}">
                    <a16:creationId xmlns:a16="http://schemas.microsoft.com/office/drawing/2014/main" id="{4E3865AE-1048-4DBE-B672-DC45894FB6D2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" name="Google Shape;3370;p67">
                <a:extLst>
                  <a:ext uri="{FF2B5EF4-FFF2-40B4-BE49-F238E27FC236}">
                    <a16:creationId xmlns:a16="http://schemas.microsoft.com/office/drawing/2014/main" id="{714BCBED-5F51-4E7C-B73B-741A602C49C9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35" name="Google Shape;3371;p67">
                  <a:extLst>
                    <a:ext uri="{FF2B5EF4-FFF2-40B4-BE49-F238E27FC236}">
                      <a16:creationId xmlns:a16="http://schemas.microsoft.com/office/drawing/2014/main" id="{B53FA18F-BDD6-4495-8945-C1DBCFF6EF70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3372;p67">
                  <a:extLst>
                    <a:ext uri="{FF2B5EF4-FFF2-40B4-BE49-F238E27FC236}">
                      <a16:creationId xmlns:a16="http://schemas.microsoft.com/office/drawing/2014/main" id="{5CE71336-110B-4ADC-A608-C488B4A44202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3373;p67">
                <a:extLst>
                  <a:ext uri="{FF2B5EF4-FFF2-40B4-BE49-F238E27FC236}">
                    <a16:creationId xmlns:a16="http://schemas.microsoft.com/office/drawing/2014/main" id="{F17A9229-A873-4F30-A482-E2505E1D1EEC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33" name="Google Shape;3374;p67">
                  <a:extLst>
                    <a:ext uri="{FF2B5EF4-FFF2-40B4-BE49-F238E27FC236}">
                      <a16:creationId xmlns:a16="http://schemas.microsoft.com/office/drawing/2014/main" id="{CE9D9387-D2FC-4FF9-965D-952AA65A7249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3375;p67">
                  <a:extLst>
                    <a:ext uri="{FF2B5EF4-FFF2-40B4-BE49-F238E27FC236}">
                      <a16:creationId xmlns:a16="http://schemas.microsoft.com/office/drawing/2014/main" id="{D9B37FD4-43BE-4C60-B7AF-05BAF538A0BC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3376;p67">
                <a:extLst>
                  <a:ext uri="{FF2B5EF4-FFF2-40B4-BE49-F238E27FC236}">
                    <a16:creationId xmlns:a16="http://schemas.microsoft.com/office/drawing/2014/main" id="{630E5A07-D1ED-46FB-BFFF-B2B91CAB9BE0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31" name="Google Shape;3377;p67">
                  <a:extLst>
                    <a:ext uri="{FF2B5EF4-FFF2-40B4-BE49-F238E27FC236}">
                      <a16:creationId xmlns:a16="http://schemas.microsoft.com/office/drawing/2014/main" id="{DAD64090-7C54-487D-824F-404598B97473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3378;p67">
                  <a:extLst>
                    <a:ext uri="{FF2B5EF4-FFF2-40B4-BE49-F238E27FC236}">
                      <a16:creationId xmlns:a16="http://schemas.microsoft.com/office/drawing/2014/main" id="{21851BED-0F34-483F-B73D-2707E87C0593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3379;p67">
                <a:extLst>
                  <a:ext uri="{FF2B5EF4-FFF2-40B4-BE49-F238E27FC236}">
                    <a16:creationId xmlns:a16="http://schemas.microsoft.com/office/drawing/2014/main" id="{2B8D06D5-E5F4-4B69-B353-9849D6728CD1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29" name="Google Shape;3380;p67">
                  <a:extLst>
                    <a:ext uri="{FF2B5EF4-FFF2-40B4-BE49-F238E27FC236}">
                      <a16:creationId xmlns:a16="http://schemas.microsoft.com/office/drawing/2014/main" id="{BAD65EC9-7698-4595-90AF-2B0378A675FB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3381;p67">
                  <a:extLst>
                    <a:ext uri="{FF2B5EF4-FFF2-40B4-BE49-F238E27FC236}">
                      <a16:creationId xmlns:a16="http://schemas.microsoft.com/office/drawing/2014/main" id="{AC3FDB6C-E73C-489D-96EC-3D1CBAF16A6D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3382;p67">
                <a:extLst>
                  <a:ext uri="{FF2B5EF4-FFF2-40B4-BE49-F238E27FC236}">
                    <a16:creationId xmlns:a16="http://schemas.microsoft.com/office/drawing/2014/main" id="{A289001C-18D0-4D9C-B110-DB0293AE502A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27" name="Google Shape;3383;p67">
                  <a:extLst>
                    <a:ext uri="{FF2B5EF4-FFF2-40B4-BE49-F238E27FC236}">
                      <a16:creationId xmlns:a16="http://schemas.microsoft.com/office/drawing/2014/main" id="{8CD04AD8-1CCE-4E3A-BA5B-6A0A77EA88B7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3384;p67">
                  <a:extLst>
                    <a:ext uri="{FF2B5EF4-FFF2-40B4-BE49-F238E27FC236}">
                      <a16:creationId xmlns:a16="http://schemas.microsoft.com/office/drawing/2014/main" id="{5361D974-69F5-453D-8F27-49AE4814BF08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385;p67">
                <a:extLst>
                  <a:ext uri="{FF2B5EF4-FFF2-40B4-BE49-F238E27FC236}">
                    <a16:creationId xmlns:a16="http://schemas.microsoft.com/office/drawing/2014/main" id="{C4BA9542-3695-4648-AFB6-4AF8B228DD2C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25" name="Google Shape;3386;p67">
                  <a:extLst>
                    <a:ext uri="{FF2B5EF4-FFF2-40B4-BE49-F238E27FC236}">
                      <a16:creationId xmlns:a16="http://schemas.microsoft.com/office/drawing/2014/main" id="{F8707E89-09AD-4C39-9DE9-B70D1F8A2D9B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3387;p67">
                  <a:extLst>
                    <a:ext uri="{FF2B5EF4-FFF2-40B4-BE49-F238E27FC236}">
                      <a16:creationId xmlns:a16="http://schemas.microsoft.com/office/drawing/2014/main" id="{8137438F-66CB-46F5-9507-D8FB4E9A8DE1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3388;p67">
                <a:extLst>
                  <a:ext uri="{FF2B5EF4-FFF2-40B4-BE49-F238E27FC236}">
                    <a16:creationId xmlns:a16="http://schemas.microsoft.com/office/drawing/2014/main" id="{8743FEB3-0039-4D4C-B881-7176510DF106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23" name="Google Shape;3389;p67">
                  <a:extLst>
                    <a:ext uri="{FF2B5EF4-FFF2-40B4-BE49-F238E27FC236}">
                      <a16:creationId xmlns:a16="http://schemas.microsoft.com/office/drawing/2014/main" id="{4892B2F5-4F74-4269-A1B8-EC9003A81726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3390;p67">
                  <a:extLst>
                    <a:ext uri="{FF2B5EF4-FFF2-40B4-BE49-F238E27FC236}">
                      <a16:creationId xmlns:a16="http://schemas.microsoft.com/office/drawing/2014/main" id="{FA94B305-32BC-4885-A739-B6C879A05DEC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3391;p67">
                <a:extLst>
                  <a:ext uri="{FF2B5EF4-FFF2-40B4-BE49-F238E27FC236}">
                    <a16:creationId xmlns:a16="http://schemas.microsoft.com/office/drawing/2014/main" id="{19C3C2A0-8AD6-45DB-9751-09D71727F647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21" name="Google Shape;3392;p67">
                  <a:extLst>
                    <a:ext uri="{FF2B5EF4-FFF2-40B4-BE49-F238E27FC236}">
                      <a16:creationId xmlns:a16="http://schemas.microsoft.com/office/drawing/2014/main" id="{8436480A-7AB9-466D-A601-75B6E9295F65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3393;p67">
                  <a:extLst>
                    <a:ext uri="{FF2B5EF4-FFF2-40B4-BE49-F238E27FC236}">
                      <a16:creationId xmlns:a16="http://schemas.microsoft.com/office/drawing/2014/main" id="{3DECEA69-BEB3-42AB-AB1A-E57017C67E2F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3394;p67">
                <a:extLst>
                  <a:ext uri="{FF2B5EF4-FFF2-40B4-BE49-F238E27FC236}">
                    <a16:creationId xmlns:a16="http://schemas.microsoft.com/office/drawing/2014/main" id="{DD3CE68B-68A9-4ED2-A9FD-83EF69297CD9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19" name="Google Shape;3395;p67">
                  <a:extLst>
                    <a:ext uri="{FF2B5EF4-FFF2-40B4-BE49-F238E27FC236}">
                      <a16:creationId xmlns:a16="http://schemas.microsoft.com/office/drawing/2014/main" id="{1811A53B-A05A-4C4E-9382-C35DBC0EB4DC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3396;p67">
                  <a:extLst>
                    <a:ext uri="{FF2B5EF4-FFF2-40B4-BE49-F238E27FC236}">
                      <a16:creationId xmlns:a16="http://schemas.microsoft.com/office/drawing/2014/main" id="{83ABBEA0-473D-433D-8587-374BB1D5A5F6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3397;p67">
                <a:extLst>
                  <a:ext uri="{FF2B5EF4-FFF2-40B4-BE49-F238E27FC236}">
                    <a16:creationId xmlns:a16="http://schemas.microsoft.com/office/drawing/2014/main" id="{7E910BA4-79EB-4BA8-8ED2-CBF4293D78DD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17" name="Google Shape;3398;p67">
                  <a:extLst>
                    <a:ext uri="{FF2B5EF4-FFF2-40B4-BE49-F238E27FC236}">
                      <a16:creationId xmlns:a16="http://schemas.microsoft.com/office/drawing/2014/main" id="{6FD3B866-8395-469E-B42A-5A6FC5FF350A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3399;p67">
                  <a:extLst>
                    <a:ext uri="{FF2B5EF4-FFF2-40B4-BE49-F238E27FC236}">
                      <a16:creationId xmlns:a16="http://schemas.microsoft.com/office/drawing/2014/main" id="{166ADFB4-8C9B-4B20-8747-D665474D4126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3400;p67">
                <a:extLst>
                  <a:ext uri="{FF2B5EF4-FFF2-40B4-BE49-F238E27FC236}">
                    <a16:creationId xmlns:a16="http://schemas.microsoft.com/office/drawing/2014/main" id="{C75D858E-B896-423C-ADB0-1AD3D60C6BED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15" name="Google Shape;3401;p67">
                  <a:extLst>
                    <a:ext uri="{FF2B5EF4-FFF2-40B4-BE49-F238E27FC236}">
                      <a16:creationId xmlns:a16="http://schemas.microsoft.com/office/drawing/2014/main" id="{353298E1-5E02-4957-87A9-7051C77D70E5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3402;p67">
                  <a:extLst>
                    <a:ext uri="{FF2B5EF4-FFF2-40B4-BE49-F238E27FC236}">
                      <a16:creationId xmlns:a16="http://schemas.microsoft.com/office/drawing/2014/main" id="{F2C39D7F-6BC7-4957-9615-A3E1C75D72F0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3403;p67">
                <a:extLst>
                  <a:ext uri="{FF2B5EF4-FFF2-40B4-BE49-F238E27FC236}">
                    <a16:creationId xmlns:a16="http://schemas.microsoft.com/office/drawing/2014/main" id="{64114266-72A2-4ACC-8115-206B34615251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13" name="Google Shape;3404;p67">
                  <a:extLst>
                    <a:ext uri="{FF2B5EF4-FFF2-40B4-BE49-F238E27FC236}">
                      <a16:creationId xmlns:a16="http://schemas.microsoft.com/office/drawing/2014/main" id="{CBAA249A-69DE-4FEE-9F43-623F3EF417BA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3405;p67">
                  <a:extLst>
                    <a:ext uri="{FF2B5EF4-FFF2-40B4-BE49-F238E27FC236}">
                      <a16:creationId xmlns:a16="http://schemas.microsoft.com/office/drawing/2014/main" id="{94172858-3833-4304-9D7F-514D7A56F208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3406;p67">
                <a:extLst>
                  <a:ext uri="{FF2B5EF4-FFF2-40B4-BE49-F238E27FC236}">
                    <a16:creationId xmlns:a16="http://schemas.microsoft.com/office/drawing/2014/main" id="{E5F72B90-90B8-4FDA-8B34-ABE42A8AA53B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11" name="Google Shape;3407;p67">
                  <a:extLst>
                    <a:ext uri="{FF2B5EF4-FFF2-40B4-BE49-F238E27FC236}">
                      <a16:creationId xmlns:a16="http://schemas.microsoft.com/office/drawing/2014/main" id="{C1E990DD-FB2F-4E33-93AB-994B58FF93C5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3408;p67">
                  <a:extLst>
                    <a:ext uri="{FF2B5EF4-FFF2-40B4-BE49-F238E27FC236}">
                      <a16:creationId xmlns:a16="http://schemas.microsoft.com/office/drawing/2014/main" id="{D68EF0CF-F054-4C20-818D-C7093F3BBED4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3409;p67">
                <a:extLst>
                  <a:ext uri="{FF2B5EF4-FFF2-40B4-BE49-F238E27FC236}">
                    <a16:creationId xmlns:a16="http://schemas.microsoft.com/office/drawing/2014/main" id="{91010770-A23B-4B88-85D3-C8122EED9667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09" name="Google Shape;3410;p67">
                  <a:extLst>
                    <a:ext uri="{FF2B5EF4-FFF2-40B4-BE49-F238E27FC236}">
                      <a16:creationId xmlns:a16="http://schemas.microsoft.com/office/drawing/2014/main" id="{E771B51D-1499-4FEA-8AC1-871FDC9C91AC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3411;p67">
                  <a:extLst>
                    <a:ext uri="{FF2B5EF4-FFF2-40B4-BE49-F238E27FC236}">
                      <a16:creationId xmlns:a16="http://schemas.microsoft.com/office/drawing/2014/main" id="{63A21635-C3F2-4B56-B721-0AC4867BC13A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3412;p67">
                <a:extLst>
                  <a:ext uri="{FF2B5EF4-FFF2-40B4-BE49-F238E27FC236}">
                    <a16:creationId xmlns:a16="http://schemas.microsoft.com/office/drawing/2014/main" id="{674D2BFA-47A6-402D-A74A-6EEC0F94F302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07" name="Google Shape;3413;p67">
                  <a:extLst>
                    <a:ext uri="{FF2B5EF4-FFF2-40B4-BE49-F238E27FC236}">
                      <a16:creationId xmlns:a16="http://schemas.microsoft.com/office/drawing/2014/main" id="{EE0E4718-91D3-4EFE-A276-1B423B1BD7FE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3414;p67">
                  <a:extLst>
                    <a:ext uri="{FF2B5EF4-FFF2-40B4-BE49-F238E27FC236}">
                      <a16:creationId xmlns:a16="http://schemas.microsoft.com/office/drawing/2014/main" id="{C627AF82-50F2-4772-AD59-E72373F82B98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3415;p67">
                <a:extLst>
                  <a:ext uri="{FF2B5EF4-FFF2-40B4-BE49-F238E27FC236}">
                    <a16:creationId xmlns:a16="http://schemas.microsoft.com/office/drawing/2014/main" id="{E8A7D944-DC73-489D-B679-B93CBAA27069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05" name="Google Shape;3416;p67">
                  <a:extLst>
                    <a:ext uri="{FF2B5EF4-FFF2-40B4-BE49-F238E27FC236}">
                      <a16:creationId xmlns:a16="http://schemas.microsoft.com/office/drawing/2014/main" id="{BBD9C6DB-D65B-4790-8F6B-CC6D6CCD50F1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3417;p67">
                  <a:extLst>
                    <a:ext uri="{FF2B5EF4-FFF2-40B4-BE49-F238E27FC236}">
                      <a16:creationId xmlns:a16="http://schemas.microsoft.com/office/drawing/2014/main" id="{6A95C65A-0B97-40A0-89CA-CE20F1DD0A5D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3418;p67">
                <a:extLst>
                  <a:ext uri="{FF2B5EF4-FFF2-40B4-BE49-F238E27FC236}">
                    <a16:creationId xmlns:a16="http://schemas.microsoft.com/office/drawing/2014/main" id="{A60946A8-3C12-4093-994F-E9D9C24113EA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03" name="Google Shape;3419;p67">
                  <a:extLst>
                    <a:ext uri="{FF2B5EF4-FFF2-40B4-BE49-F238E27FC236}">
                      <a16:creationId xmlns:a16="http://schemas.microsoft.com/office/drawing/2014/main" id="{3C5342F1-2CD3-400F-A475-A3B68870863C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3420;p67">
                  <a:extLst>
                    <a:ext uri="{FF2B5EF4-FFF2-40B4-BE49-F238E27FC236}">
                      <a16:creationId xmlns:a16="http://schemas.microsoft.com/office/drawing/2014/main" id="{CA3A7A61-0680-402B-9C69-1A2A1480BE7B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3421;p67">
                <a:extLst>
                  <a:ext uri="{FF2B5EF4-FFF2-40B4-BE49-F238E27FC236}">
                    <a16:creationId xmlns:a16="http://schemas.microsoft.com/office/drawing/2014/main" id="{5B2ED942-A4C2-4108-86F2-F8E1D7036A05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01" name="Google Shape;3422;p67">
                  <a:extLst>
                    <a:ext uri="{FF2B5EF4-FFF2-40B4-BE49-F238E27FC236}">
                      <a16:creationId xmlns:a16="http://schemas.microsoft.com/office/drawing/2014/main" id="{7315F260-1C39-4F36-BB43-C2A5F77E1774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3423;p67">
                  <a:extLst>
                    <a:ext uri="{FF2B5EF4-FFF2-40B4-BE49-F238E27FC236}">
                      <a16:creationId xmlns:a16="http://schemas.microsoft.com/office/drawing/2014/main" id="{E98B863B-7B2A-4905-830D-9AD4C21A8723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3424;p67">
                <a:extLst>
                  <a:ext uri="{FF2B5EF4-FFF2-40B4-BE49-F238E27FC236}">
                    <a16:creationId xmlns:a16="http://schemas.microsoft.com/office/drawing/2014/main" id="{67CA5D0B-0F15-4E29-AE82-BA6BC4D31BCD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99" name="Google Shape;3425;p67">
                  <a:extLst>
                    <a:ext uri="{FF2B5EF4-FFF2-40B4-BE49-F238E27FC236}">
                      <a16:creationId xmlns:a16="http://schemas.microsoft.com/office/drawing/2014/main" id="{F46D2D80-4134-441E-AE27-9227EC7D419A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3426;p67">
                  <a:extLst>
                    <a:ext uri="{FF2B5EF4-FFF2-40B4-BE49-F238E27FC236}">
                      <a16:creationId xmlns:a16="http://schemas.microsoft.com/office/drawing/2014/main" id="{21302422-4701-495B-9E6C-F5FA4F68F27C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3427;p67">
                <a:extLst>
                  <a:ext uri="{FF2B5EF4-FFF2-40B4-BE49-F238E27FC236}">
                    <a16:creationId xmlns:a16="http://schemas.microsoft.com/office/drawing/2014/main" id="{6B2E3E2F-2CF0-4735-A584-7B66DBD88B65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97" name="Google Shape;3428;p67">
                  <a:extLst>
                    <a:ext uri="{FF2B5EF4-FFF2-40B4-BE49-F238E27FC236}">
                      <a16:creationId xmlns:a16="http://schemas.microsoft.com/office/drawing/2014/main" id="{BD662C30-D804-4B1B-8784-17E4EA42EA09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3429;p67">
                  <a:extLst>
                    <a:ext uri="{FF2B5EF4-FFF2-40B4-BE49-F238E27FC236}">
                      <a16:creationId xmlns:a16="http://schemas.microsoft.com/office/drawing/2014/main" id="{50A43813-36FD-4921-B667-C6A760C687F0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3430;p67">
                <a:extLst>
                  <a:ext uri="{FF2B5EF4-FFF2-40B4-BE49-F238E27FC236}">
                    <a16:creationId xmlns:a16="http://schemas.microsoft.com/office/drawing/2014/main" id="{32BD32C2-2119-4A94-B4C6-DF9553E8E655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95" name="Google Shape;3431;p67">
                  <a:extLst>
                    <a:ext uri="{FF2B5EF4-FFF2-40B4-BE49-F238E27FC236}">
                      <a16:creationId xmlns:a16="http://schemas.microsoft.com/office/drawing/2014/main" id="{E3693AE7-6582-41B7-910E-CE8A15E0700F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3432;p67">
                  <a:extLst>
                    <a:ext uri="{FF2B5EF4-FFF2-40B4-BE49-F238E27FC236}">
                      <a16:creationId xmlns:a16="http://schemas.microsoft.com/office/drawing/2014/main" id="{7B02F834-937F-450A-B28A-5942BB6199AB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3433;p67">
                <a:extLst>
                  <a:ext uri="{FF2B5EF4-FFF2-40B4-BE49-F238E27FC236}">
                    <a16:creationId xmlns:a16="http://schemas.microsoft.com/office/drawing/2014/main" id="{D761E51D-359D-47CC-855F-C4DCB96D83F8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93" name="Google Shape;3434;p67">
                  <a:extLst>
                    <a:ext uri="{FF2B5EF4-FFF2-40B4-BE49-F238E27FC236}">
                      <a16:creationId xmlns:a16="http://schemas.microsoft.com/office/drawing/2014/main" id="{E5E3C766-8200-49C5-9C7A-13F44D0F611B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3435;p67">
                  <a:extLst>
                    <a:ext uri="{FF2B5EF4-FFF2-40B4-BE49-F238E27FC236}">
                      <a16:creationId xmlns:a16="http://schemas.microsoft.com/office/drawing/2014/main" id="{450BAC5A-9AF3-4E3B-BC9B-F6E91E10EE0F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3436;p67">
                <a:extLst>
                  <a:ext uri="{FF2B5EF4-FFF2-40B4-BE49-F238E27FC236}">
                    <a16:creationId xmlns:a16="http://schemas.microsoft.com/office/drawing/2014/main" id="{B2A2C231-6B08-4BCC-8E1C-6E537D67F520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91" name="Google Shape;3437;p67">
                  <a:extLst>
                    <a:ext uri="{FF2B5EF4-FFF2-40B4-BE49-F238E27FC236}">
                      <a16:creationId xmlns:a16="http://schemas.microsoft.com/office/drawing/2014/main" id="{86A8B053-48B7-41EB-943C-598CF056B650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3438;p67">
                  <a:extLst>
                    <a:ext uri="{FF2B5EF4-FFF2-40B4-BE49-F238E27FC236}">
                      <a16:creationId xmlns:a16="http://schemas.microsoft.com/office/drawing/2014/main" id="{617CE67D-63AD-4BFD-AE2D-8799FBAF4A89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3439;p67">
                <a:extLst>
                  <a:ext uri="{FF2B5EF4-FFF2-40B4-BE49-F238E27FC236}">
                    <a16:creationId xmlns:a16="http://schemas.microsoft.com/office/drawing/2014/main" id="{D371E575-19A9-4E82-AB37-02109024F17E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89" name="Google Shape;3440;p67">
                  <a:extLst>
                    <a:ext uri="{FF2B5EF4-FFF2-40B4-BE49-F238E27FC236}">
                      <a16:creationId xmlns:a16="http://schemas.microsoft.com/office/drawing/2014/main" id="{45E88E9F-A61C-4565-BACC-BF54D12A8F1D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3441;p67">
                  <a:extLst>
                    <a:ext uri="{FF2B5EF4-FFF2-40B4-BE49-F238E27FC236}">
                      <a16:creationId xmlns:a16="http://schemas.microsoft.com/office/drawing/2014/main" id="{D0952B53-9FBB-4A78-AB9C-B1652F4A3B8B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3442;p67">
                <a:extLst>
                  <a:ext uri="{FF2B5EF4-FFF2-40B4-BE49-F238E27FC236}">
                    <a16:creationId xmlns:a16="http://schemas.microsoft.com/office/drawing/2014/main" id="{D4684DFB-7159-4C0B-971D-01AA0B54CF24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87" name="Google Shape;3443;p67">
                  <a:extLst>
                    <a:ext uri="{FF2B5EF4-FFF2-40B4-BE49-F238E27FC236}">
                      <a16:creationId xmlns:a16="http://schemas.microsoft.com/office/drawing/2014/main" id="{BC7397B8-9AE5-4CFD-ABA3-928D4F1DA3C4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3444;p67">
                  <a:extLst>
                    <a:ext uri="{FF2B5EF4-FFF2-40B4-BE49-F238E27FC236}">
                      <a16:creationId xmlns:a16="http://schemas.microsoft.com/office/drawing/2014/main" id="{F6BFE395-DF27-4284-8AEC-919784F51DDB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3445;p67">
                <a:extLst>
                  <a:ext uri="{FF2B5EF4-FFF2-40B4-BE49-F238E27FC236}">
                    <a16:creationId xmlns:a16="http://schemas.microsoft.com/office/drawing/2014/main" id="{4C199526-267F-46A9-B6C5-6BFD336DC998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85" name="Google Shape;3446;p67">
                  <a:extLst>
                    <a:ext uri="{FF2B5EF4-FFF2-40B4-BE49-F238E27FC236}">
                      <a16:creationId xmlns:a16="http://schemas.microsoft.com/office/drawing/2014/main" id="{DE56D3C5-EF48-4740-BF63-D28D914DB586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3447;p67">
                  <a:extLst>
                    <a:ext uri="{FF2B5EF4-FFF2-40B4-BE49-F238E27FC236}">
                      <a16:creationId xmlns:a16="http://schemas.microsoft.com/office/drawing/2014/main" id="{646C9F01-306B-4259-8713-3DE489B863E6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3448;p67">
                <a:extLst>
                  <a:ext uri="{FF2B5EF4-FFF2-40B4-BE49-F238E27FC236}">
                    <a16:creationId xmlns:a16="http://schemas.microsoft.com/office/drawing/2014/main" id="{15240401-E117-45DA-B87E-FFF6C21CDB93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83" name="Google Shape;3449;p67">
                  <a:extLst>
                    <a:ext uri="{FF2B5EF4-FFF2-40B4-BE49-F238E27FC236}">
                      <a16:creationId xmlns:a16="http://schemas.microsoft.com/office/drawing/2014/main" id="{921D6C96-C8F3-4AA4-9E4C-60BDACD48494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3450;p67">
                  <a:extLst>
                    <a:ext uri="{FF2B5EF4-FFF2-40B4-BE49-F238E27FC236}">
                      <a16:creationId xmlns:a16="http://schemas.microsoft.com/office/drawing/2014/main" id="{6AC977BB-0C31-471D-9725-F3A74E557D22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3451;p67">
                <a:extLst>
                  <a:ext uri="{FF2B5EF4-FFF2-40B4-BE49-F238E27FC236}">
                    <a16:creationId xmlns:a16="http://schemas.microsoft.com/office/drawing/2014/main" id="{FBCA2EFB-C9C4-431D-ABE9-1DA1078E496E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81" name="Google Shape;3452;p67">
                  <a:extLst>
                    <a:ext uri="{FF2B5EF4-FFF2-40B4-BE49-F238E27FC236}">
                      <a16:creationId xmlns:a16="http://schemas.microsoft.com/office/drawing/2014/main" id="{E9141E82-F476-42C4-BBC7-A7BA26A0C6AF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3453;p67">
                  <a:extLst>
                    <a:ext uri="{FF2B5EF4-FFF2-40B4-BE49-F238E27FC236}">
                      <a16:creationId xmlns:a16="http://schemas.microsoft.com/office/drawing/2014/main" id="{EA8CD51B-5635-4771-9979-9C8AB5FB56EA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3454;p67">
                <a:extLst>
                  <a:ext uri="{FF2B5EF4-FFF2-40B4-BE49-F238E27FC236}">
                    <a16:creationId xmlns:a16="http://schemas.microsoft.com/office/drawing/2014/main" id="{3CEE3712-53BD-42B5-9701-4953F35F1960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79" name="Google Shape;3455;p67">
                  <a:extLst>
                    <a:ext uri="{FF2B5EF4-FFF2-40B4-BE49-F238E27FC236}">
                      <a16:creationId xmlns:a16="http://schemas.microsoft.com/office/drawing/2014/main" id="{325C6CC9-6A6C-4F26-A2D0-8A4CCFEF0FB4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3456;p67">
                  <a:extLst>
                    <a:ext uri="{FF2B5EF4-FFF2-40B4-BE49-F238E27FC236}">
                      <a16:creationId xmlns:a16="http://schemas.microsoft.com/office/drawing/2014/main" id="{8D238A78-BDC4-496A-9C12-A059FA607EE5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3457;p67">
                <a:extLst>
                  <a:ext uri="{FF2B5EF4-FFF2-40B4-BE49-F238E27FC236}">
                    <a16:creationId xmlns:a16="http://schemas.microsoft.com/office/drawing/2014/main" id="{E36D3EB3-A0AC-44F3-876A-A15D7CD1C0AE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77" name="Google Shape;3458;p67">
                  <a:extLst>
                    <a:ext uri="{FF2B5EF4-FFF2-40B4-BE49-F238E27FC236}">
                      <a16:creationId xmlns:a16="http://schemas.microsoft.com/office/drawing/2014/main" id="{C9C5504A-FACC-4341-B168-4F6964C57FFD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3459;p67">
                  <a:extLst>
                    <a:ext uri="{FF2B5EF4-FFF2-40B4-BE49-F238E27FC236}">
                      <a16:creationId xmlns:a16="http://schemas.microsoft.com/office/drawing/2014/main" id="{4B21B61D-A72F-4572-B5C4-33FFE6508875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3460;p67">
                <a:extLst>
                  <a:ext uri="{FF2B5EF4-FFF2-40B4-BE49-F238E27FC236}">
                    <a16:creationId xmlns:a16="http://schemas.microsoft.com/office/drawing/2014/main" id="{FF00F503-5903-4248-8E48-512AD6F74B7B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75" name="Google Shape;3461;p67">
                  <a:extLst>
                    <a:ext uri="{FF2B5EF4-FFF2-40B4-BE49-F238E27FC236}">
                      <a16:creationId xmlns:a16="http://schemas.microsoft.com/office/drawing/2014/main" id="{8D871FBB-CDA1-4D44-8977-1906A74A22CC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3462;p67">
                  <a:extLst>
                    <a:ext uri="{FF2B5EF4-FFF2-40B4-BE49-F238E27FC236}">
                      <a16:creationId xmlns:a16="http://schemas.microsoft.com/office/drawing/2014/main" id="{AF5A5366-7445-4865-97DB-87756A24158A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3463;p67">
                <a:extLst>
                  <a:ext uri="{FF2B5EF4-FFF2-40B4-BE49-F238E27FC236}">
                    <a16:creationId xmlns:a16="http://schemas.microsoft.com/office/drawing/2014/main" id="{B0BA95A0-9AEE-43BC-86A1-1C6CADD7BDB6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73" name="Google Shape;3464;p67">
                  <a:extLst>
                    <a:ext uri="{FF2B5EF4-FFF2-40B4-BE49-F238E27FC236}">
                      <a16:creationId xmlns:a16="http://schemas.microsoft.com/office/drawing/2014/main" id="{0C227338-6E84-4EFC-8B90-5B6694187F24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3465;p67">
                  <a:extLst>
                    <a:ext uri="{FF2B5EF4-FFF2-40B4-BE49-F238E27FC236}">
                      <a16:creationId xmlns:a16="http://schemas.microsoft.com/office/drawing/2014/main" id="{8F1CD748-4D4A-43C1-A3B3-EB582F5EBA91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3466;p67">
                <a:extLst>
                  <a:ext uri="{FF2B5EF4-FFF2-40B4-BE49-F238E27FC236}">
                    <a16:creationId xmlns:a16="http://schemas.microsoft.com/office/drawing/2014/main" id="{4C1DFE21-C26A-4631-BF1B-428C53E8508E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71" name="Google Shape;3467;p67">
                  <a:extLst>
                    <a:ext uri="{FF2B5EF4-FFF2-40B4-BE49-F238E27FC236}">
                      <a16:creationId xmlns:a16="http://schemas.microsoft.com/office/drawing/2014/main" id="{DB46D354-99D8-4C63-905F-5327820AC570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3468;p67">
                  <a:extLst>
                    <a:ext uri="{FF2B5EF4-FFF2-40B4-BE49-F238E27FC236}">
                      <a16:creationId xmlns:a16="http://schemas.microsoft.com/office/drawing/2014/main" id="{C04258F3-C262-4519-B414-B7C8E2858C8F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3469;p67">
                <a:extLst>
                  <a:ext uri="{FF2B5EF4-FFF2-40B4-BE49-F238E27FC236}">
                    <a16:creationId xmlns:a16="http://schemas.microsoft.com/office/drawing/2014/main" id="{79106D13-17B7-462D-A7DC-3385EF046CFE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9" name="Google Shape;3470;p67">
                  <a:extLst>
                    <a:ext uri="{FF2B5EF4-FFF2-40B4-BE49-F238E27FC236}">
                      <a16:creationId xmlns:a16="http://schemas.microsoft.com/office/drawing/2014/main" id="{1297C7E9-CE25-4F19-9723-BAE8BF7653BD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3471;p67">
                  <a:extLst>
                    <a:ext uri="{FF2B5EF4-FFF2-40B4-BE49-F238E27FC236}">
                      <a16:creationId xmlns:a16="http://schemas.microsoft.com/office/drawing/2014/main" id="{92EF3445-EC80-4B8F-9EFA-D2E329B2D374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26" name="Rectangle: Rounded Corners 825">
            <a:extLst>
              <a:ext uri="{FF2B5EF4-FFF2-40B4-BE49-F238E27FC236}">
                <a16:creationId xmlns:a16="http://schemas.microsoft.com/office/drawing/2014/main" id="{4B0378A1-8F46-4513-81F8-7B1186AF13C7}"/>
              </a:ext>
            </a:extLst>
          </p:cNvPr>
          <p:cNvSpPr/>
          <p:nvPr/>
        </p:nvSpPr>
        <p:spPr>
          <a:xfrm>
            <a:off x="368971" y="2502346"/>
            <a:ext cx="5678336" cy="2278221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TextBox 826">
            <a:extLst>
              <a:ext uri="{FF2B5EF4-FFF2-40B4-BE49-F238E27FC236}">
                <a16:creationId xmlns:a16="http://schemas.microsoft.com/office/drawing/2014/main" id="{9071C483-2887-4ADB-8DB1-4A6EF6879F53}"/>
              </a:ext>
            </a:extLst>
          </p:cNvPr>
          <p:cNvSpPr txBox="1"/>
          <p:nvPr/>
        </p:nvSpPr>
        <p:spPr>
          <a:xfrm>
            <a:off x="492038" y="2615338"/>
            <a:ext cx="5448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ES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Tenemos los datos a visualizar</a:t>
            </a:r>
          </a:p>
          <a:p>
            <a:r>
              <a:rPr lang="es-ES" dirty="0">
                <a:solidFill>
                  <a:schemeClr val="bg1"/>
                </a:solidFill>
              </a:rPr>
              <a:t>&gt; </a:t>
            </a:r>
            <a:r>
              <a:rPr lang="es-ES" dirty="0" err="1">
                <a:solidFill>
                  <a:schemeClr val="bg1"/>
                </a:solidFill>
              </a:rPr>
              <a:t>ggplot</a:t>
            </a:r>
            <a:r>
              <a:rPr lang="es-ES" dirty="0">
                <a:solidFill>
                  <a:schemeClr val="bg1"/>
                </a:solidFill>
              </a:rPr>
              <a:t>(data = 'nombre del fichero de datos') +</a:t>
            </a:r>
          </a:p>
          <a:p>
            <a:r>
              <a:rPr lang="es-ES" dirty="0">
                <a:solidFill>
                  <a:schemeClr val="bg1"/>
                </a:solidFill>
              </a:rPr>
              <a:t>        	</a:t>
            </a:r>
            <a:r>
              <a:rPr lang="es-ES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Adherimos las variables que queremos graficar</a:t>
            </a:r>
          </a:p>
          <a:p>
            <a:r>
              <a:rPr lang="es-ES" dirty="0">
                <a:solidFill>
                  <a:schemeClr val="bg1"/>
                </a:solidFill>
              </a:rPr>
              <a:t>  	geom_nombre1(aes(aesthetics1 = var1, aesthetics2 = 	var2, ...)) +</a:t>
            </a:r>
          </a:p>
          <a:p>
            <a:r>
              <a:rPr lang="es-ES" dirty="0">
                <a:solidFill>
                  <a:schemeClr val="bg1"/>
                </a:solidFill>
              </a:rPr>
              <a:t>        	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Finalmente adherimos las distintas capas tales como</a:t>
            </a:r>
          </a:p>
          <a:p>
            <a:r>
              <a:rPr lang="es-ES" dirty="0">
                <a:solidFill>
                  <a:schemeClr val="bg1"/>
                </a:solidFill>
              </a:rPr>
              <a:t>        	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Tipo de gráfico</a:t>
            </a:r>
          </a:p>
          <a:p>
            <a:r>
              <a:rPr lang="es-ES" dirty="0">
                <a:solidFill>
                  <a:schemeClr val="bg1"/>
                </a:solidFill>
              </a:rPr>
              <a:t>        	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Y modificaciones</a:t>
            </a:r>
          </a:p>
          <a:p>
            <a:r>
              <a:rPr lang="es-ES" dirty="0">
                <a:solidFill>
                  <a:schemeClr val="bg1"/>
                </a:solidFill>
              </a:rPr>
              <a:t>  	geom_nombre2(...) 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INSTALACIÓN Y USO</a:t>
            </a:r>
            <a:endParaRPr dirty="0"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/>
          <a:srcRect l="2917" r="2917"/>
          <a:stretch/>
        </p:blipFill>
        <p:spPr>
          <a:xfrm>
            <a:off x="4838700" y="1555500"/>
            <a:ext cx="43053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BFFCC4-D8DB-43F1-B056-91D99A94154F}"/>
              </a:ext>
            </a:extLst>
          </p:cNvPr>
          <p:cNvSpPr/>
          <p:nvPr/>
        </p:nvSpPr>
        <p:spPr>
          <a:xfrm>
            <a:off x="413154" y="1624544"/>
            <a:ext cx="4090019" cy="2751030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154FB-4AFC-48DC-AC8B-A3D8C055DFC5}"/>
              </a:ext>
            </a:extLst>
          </p:cNvPr>
          <p:cNvSpPr txBox="1"/>
          <p:nvPr/>
        </p:nvSpPr>
        <p:spPr>
          <a:xfrm>
            <a:off x="580165" y="1737535"/>
            <a:ext cx="39230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>
                <a:solidFill>
                  <a:schemeClr val="bg1"/>
                </a:solidFill>
              </a:rPr>
              <a:t>&gt;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# La forma más fácil de obtener ggplot2 </a:t>
            </a:r>
          </a:p>
          <a:p>
            <a:r>
              <a:rPr lang="es-CO" i="1" dirty="0">
                <a:solidFill>
                  <a:schemeClr val="bg1"/>
                </a:solidFill>
              </a:rPr>
              <a:t>&gt;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# es instalar todo el </a:t>
            </a:r>
            <a:r>
              <a:rPr lang="es-CO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tidyverse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dirty="0" err="1">
                <a:solidFill>
                  <a:schemeClr val="bg1"/>
                </a:solidFill>
              </a:rPr>
              <a:t>install.packages</a:t>
            </a:r>
            <a:r>
              <a:rPr lang="es-CO" dirty="0">
                <a:solidFill>
                  <a:schemeClr val="bg1"/>
                </a:solidFill>
              </a:rPr>
              <a:t>("</a:t>
            </a:r>
            <a:r>
              <a:rPr lang="es-CO" dirty="0" err="1">
                <a:solidFill>
                  <a:schemeClr val="bg1"/>
                </a:solidFill>
              </a:rPr>
              <a:t>tidyverse</a:t>
            </a:r>
            <a:r>
              <a:rPr lang="es-CO" dirty="0">
                <a:solidFill>
                  <a:schemeClr val="bg1"/>
                </a:solidFill>
              </a:rPr>
              <a:t>")</a:t>
            </a:r>
          </a:p>
          <a:p>
            <a:r>
              <a:rPr lang="es-CO" dirty="0">
                <a:solidFill>
                  <a:schemeClr val="bg1"/>
                </a:solidFill>
              </a:rPr>
              <a:t>&gt;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Alternativamente, simplemente </a:t>
            </a:r>
          </a:p>
          <a:p>
            <a:r>
              <a:rPr lang="es-CO" i="1" dirty="0">
                <a:solidFill>
                  <a:schemeClr val="bg1"/>
                </a:solidFill>
              </a:rPr>
              <a:t>&gt;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instalamos ggplot2: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dirty="0" err="1">
                <a:solidFill>
                  <a:schemeClr val="bg1"/>
                </a:solidFill>
              </a:rPr>
              <a:t>install.packages</a:t>
            </a:r>
            <a:r>
              <a:rPr lang="es-CO" dirty="0">
                <a:solidFill>
                  <a:schemeClr val="bg1"/>
                </a:solidFill>
              </a:rPr>
              <a:t>("ggplot2")</a:t>
            </a:r>
          </a:p>
          <a:p>
            <a:r>
              <a:rPr lang="es-CO" dirty="0">
                <a:solidFill>
                  <a:schemeClr val="bg1"/>
                </a:solidFill>
              </a:rPr>
              <a:t>&gt;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O la versión de desarrollo de GitHub: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dirty="0" err="1">
                <a:solidFill>
                  <a:schemeClr val="bg1"/>
                </a:solidFill>
              </a:rPr>
              <a:t>install.packages</a:t>
            </a:r>
            <a:r>
              <a:rPr lang="es-CO" dirty="0">
                <a:solidFill>
                  <a:schemeClr val="bg1"/>
                </a:solidFill>
              </a:rPr>
              <a:t>("</a:t>
            </a:r>
            <a:r>
              <a:rPr lang="es-CO" dirty="0" err="1">
                <a:solidFill>
                  <a:schemeClr val="bg1"/>
                </a:solidFill>
              </a:rPr>
              <a:t>devtools</a:t>
            </a:r>
            <a:r>
              <a:rPr lang="es-CO" dirty="0">
                <a:solidFill>
                  <a:schemeClr val="bg1"/>
                </a:solidFill>
              </a:rPr>
              <a:t>")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dirty="0" err="1">
                <a:solidFill>
                  <a:schemeClr val="bg1"/>
                </a:solidFill>
              </a:rPr>
              <a:t>devtools</a:t>
            </a:r>
            <a:r>
              <a:rPr lang="es-CO" dirty="0">
                <a:solidFill>
                  <a:schemeClr val="bg1"/>
                </a:solidFill>
              </a:rPr>
              <a:t>::</a:t>
            </a:r>
            <a:r>
              <a:rPr lang="es-CO" dirty="0" err="1">
                <a:solidFill>
                  <a:schemeClr val="bg1"/>
                </a:solidFill>
              </a:rPr>
              <a:t>install_github</a:t>
            </a:r>
            <a:r>
              <a:rPr lang="es-CO" dirty="0">
                <a:solidFill>
                  <a:schemeClr val="bg1"/>
                </a:solidFill>
              </a:rPr>
              <a:t>("</a:t>
            </a:r>
            <a:r>
              <a:rPr lang="es-CO" dirty="0" err="1">
                <a:solidFill>
                  <a:schemeClr val="bg1"/>
                </a:solidFill>
              </a:rPr>
              <a:t>tidyverse</a:t>
            </a:r>
            <a:r>
              <a:rPr lang="es-CO" dirty="0">
                <a:solidFill>
                  <a:schemeClr val="bg1"/>
                </a:solidFill>
              </a:rPr>
              <a:t>/ggplot2")</a:t>
            </a:r>
          </a:p>
        </p:txBody>
      </p:sp>
      <p:pic>
        <p:nvPicPr>
          <p:cNvPr id="10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9B55AB03-4460-46B5-8F4D-CB844254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887E372-F7B4-46E4-82C9-0AD3E21EC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 rotWithShape="1">
          <a:blip r:embed="rId3"/>
          <a:srcRect l="2917" r="2917"/>
          <a:stretch/>
        </p:blipFill>
        <p:spPr>
          <a:xfrm>
            <a:off x="4838700" y="1555500"/>
            <a:ext cx="43053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BFFCC4-D8DB-43F1-B056-91D99A94154F}"/>
              </a:ext>
            </a:extLst>
          </p:cNvPr>
          <p:cNvSpPr/>
          <p:nvPr/>
        </p:nvSpPr>
        <p:spPr>
          <a:xfrm>
            <a:off x="481981" y="1555500"/>
            <a:ext cx="3823320" cy="1698978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154FB-4AFC-48DC-AC8B-A3D8C055DFC5}"/>
              </a:ext>
            </a:extLst>
          </p:cNvPr>
          <p:cNvSpPr txBox="1"/>
          <p:nvPr/>
        </p:nvSpPr>
        <p:spPr>
          <a:xfrm>
            <a:off x="619494" y="1688155"/>
            <a:ext cx="3480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>
                <a:solidFill>
                  <a:schemeClr val="bg1"/>
                </a:solidFill>
              </a:rPr>
              <a:t>&gt;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library</a:t>
            </a:r>
            <a:r>
              <a:rPr lang="es-CO" dirty="0">
                <a:solidFill>
                  <a:schemeClr val="bg1"/>
                </a:solidFill>
              </a:rPr>
              <a:t>(ggplot2)</a:t>
            </a:r>
          </a:p>
          <a:p>
            <a:r>
              <a:rPr lang="es-CO" dirty="0">
                <a:solidFill>
                  <a:schemeClr val="bg1"/>
                </a:solidFill>
              </a:rPr>
              <a:t>&gt; ejemplo &lt;- read.csv(</a:t>
            </a:r>
            <a:r>
              <a:rPr lang="es-CO" dirty="0" err="1">
                <a:solidFill>
                  <a:schemeClr val="bg1"/>
                </a:solidFill>
              </a:rPr>
              <a:t>choose.files</a:t>
            </a:r>
            <a:r>
              <a:rPr lang="es-CO" dirty="0">
                <a:solidFill>
                  <a:schemeClr val="bg1"/>
                </a:solidFill>
              </a:rPr>
              <a:t>())</a:t>
            </a:r>
          </a:p>
          <a:p>
            <a:r>
              <a:rPr lang="es-CO" dirty="0">
                <a:solidFill>
                  <a:schemeClr val="bg1"/>
                </a:solidFill>
              </a:rPr>
              <a:t>&gt; p &lt;- </a:t>
            </a:r>
            <a:r>
              <a:rPr lang="es-CO" dirty="0" err="1">
                <a:solidFill>
                  <a:schemeClr val="bg1"/>
                </a:solidFill>
              </a:rPr>
              <a:t>ggplot</a:t>
            </a:r>
            <a:r>
              <a:rPr lang="es-CO" dirty="0">
                <a:solidFill>
                  <a:schemeClr val="bg1"/>
                </a:solidFill>
              </a:rPr>
              <a:t>(ejemplo)</a:t>
            </a:r>
          </a:p>
          <a:p>
            <a:r>
              <a:rPr lang="es-CO" dirty="0">
                <a:solidFill>
                  <a:schemeClr val="bg1"/>
                </a:solidFill>
              </a:rPr>
              <a:t>&gt;</a:t>
            </a:r>
          </a:p>
          <a:p>
            <a:r>
              <a:rPr lang="es-ES" dirty="0">
                <a:solidFill>
                  <a:schemeClr val="bg1"/>
                </a:solidFill>
              </a:rPr>
              <a:t>&gt; p &lt;- </a:t>
            </a:r>
            <a:r>
              <a:rPr lang="es-ES" dirty="0" err="1">
                <a:solidFill>
                  <a:schemeClr val="bg1"/>
                </a:solidFill>
              </a:rPr>
              <a:t>ggplot</a:t>
            </a:r>
            <a:r>
              <a:rPr lang="es-ES" dirty="0">
                <a:solidFill>
                  <a:schemeClr val="bg1"/>
                </a:solidFill>
              </a:rPr>
              <a:t>(estudio, aes(x = Longitud, </a:t>
            </a:r>
          </a:p>
          <a:p>
            <a:r>
              <a:rPr lang="es-ES" dirty="0">
                <a:solidFill>
                  <a:schemeClr val="bg1"/>
                </a:solidFill>
              </a:rPr>
              <a:t>	   y = </a:t>
            </a:r>
            <a:r>
              <a:rPr lang="es-ES" dirty="0" err="1">
                <a:solidFill>
                  <a:schemeClr val="bg1"/>
                </a:solidFill>
              </a:rPr>
              <a:t>Dispersion</a:t>
            </a:r>
            <a:r>
              <a:rPr lang="es-ES" dirty="0">
                <a:solidFill>
                  <a:schemeClr val="bg1"/>
                </a:solidFill>
              </a:rPr>
              <a:t>))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FA7CFD-2E66-4B7B-AA6B-B7A290F9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Datos - </a:t>
            </a:r>
            <a:r>
              <a:rPr lang="es-CO" dirty="0" err="1"/>
              <a:t>Aesthetics</a:t>
            </a:r>
            <a:endParaRPr lang="en-US" dirty="0"/>
          </a:p>
        </p:txBody>
      </p:sp>
      <p:pic>
        <p:nvPicPr>
          <p:cNvPr id="9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110B3905-A94E-46C2-9AFC-C132F8109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6F19669-4F2E-48BD-AB72-46D71CCD1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39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 rotWithShape="1">
          <a:blip r:embed="rId3"/>
          <a:srcRect l="2917" r="2917"/>
          <a:stretch/>
        </p:blipFill>
        <p:spPr>
          <a:xfrm>
            <a:off x="4838700" y="1555500"/>
            <a:ext cx="43053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BFFCC4-D8DB-43F1-B056-91D99A94154F}"/>
              </a:ext>
            </a:extLst>
          </p:cNvPr>
          <p:cNvSpPr/>
          <p:nvPr/>
        </p:nvSpPr>
        <p:spPr>
          <a:xfrm>
            <a:off x="481981" y="1555500"/>
            <a:ext cx="3823320" cy="1463003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154FB-4AFC-48DC-AC8B-A3D8C055DFC5}"/>
              </a:ext>
            </a:extLst>
          </p:cNvPr>
          <p:cNvSpPr txBox="1"/>
          <p:nvPr/>
        </p:nvSpPr>
        <p:spPr>
          <a:xfrm>
            <a:off x="619494" y="1688155"/>
            <a:ext cx="34806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>
                <a:solidFill>
                  <a:schemeClr val="bg1"/>
                </a:solidFill>
              </a:rPr>
              <a:t>&gt;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dirty="0">
                <a:solidFill>
                  <a:schemeClr val="bg1"/>
                </a:solidFill>
              </a:rPr>
              <a:t>p &lt;- p + </a:t>
            </a:r>
            <a:r>
              <a:rPr lang="es-CO" dirty="0" err="1">
                <a:solidFill>
                  <a:schemeClr val="bg1"/>
                </a:solidFill>
              </a:rPr>
              <a:t>geom_point</a:t>
            </a:r>
            <a:r>
              <a:rPr lang="es-CO" dirty="0">
                <a:solidFill>
                  <a:schemeClr val="bg1"/>
                </a:solidFill>
              </a:rPr>
              <a:t>()</a:t>
            </a:r>
          </a:p>
          <a:p>
            <a:r>
              <a:rPr lang="es-ES" dirty="0">
                <a:solidFill>
                  <a:schemeClr val="bg1"/>
                </a:solidFill>
              </a:rPr>
              <a:t>&gt;</a:t>
            </a:r>
          </a:p>
          <a:p>
            <a:r>
              <a:rPr lang="es-ES" dirty="0">
                <a:solidFill>
                  <a:schemeClr val="bg1"/>
                </a:solidFill>
              </a:rPr>
              <a:t>&gt; </a:t>
            </a:r>
            <a:r>
              <a:rPr lang="es-ES" dirty="0" err="1">
                <a:solidFill>
                  <a:schemeClr val="bg1"/>
                </a:solidFill>
              </a:rPr>
              <a:t>ggplot</a:t>
            </a:r>
            <a:r>
              <a:rPr lang="es-ES" dirty="0">
                <a:solidFill>
                  <a:schemeClr val="bg1"/>
                </a:solidFill>
              </a:rPr>
              <a:t>(estudio, aes(x = Longitud, </a:t>
            </a:r>
          </a:p>
          <a:p>
            <a:r>
              <a:rPr lang="es-ES" dirty="0">
                <a:solidFill>
                  <a:schemeClr val="bg1"/>
                </a:solidFill>
              </a:rPr>
              <a:t>	y = </a:t>
            </a:r>
            <a:r>
              <a:rPr lang="es-ES" dirty="0" err="1">
                <a:solidFill>
                  <a:schemeClr val="bg1"/>
                </a:solidFill>
              </a:rPr>
              <a:t>Dispersion</a:t>
            </a:r>
            <a:r>
              <a:rPr lang="es-ES" dirty="0">
                <a:solidFill>
                  <a:schemeClr val="bg1"/>
                </a:solidFill>
              </a:rPr>
              <a:t>)) + </a:t>
            </a: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geom_point</a:t>
            </a:r>
            <a:r>
              <a:rPr lang="es-E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FA7CFD-2E66-4B7B-AA6B-B7A290F9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Capas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035B52-5924-4C6D-AB1B-67B1B311397A}"/>
              </a:ext>
            </a:extLst>
          </p:cNvPr>
          <p:cNvSpPr/>
          <p:nvPr/>
        </p:nvSpPr>
        <p:spPr>
          <a:xfrm>
            <a:off x="481981" y="3151158"/>
            <a:ext cx="3823320" cy="1463003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943F3-6C3A-422D-8A16-E60F7C080549}"/>
              </a:ext>
            </a:extLst>
          </p:cNvPr>
          <p:cNvSpPr txBox="1"/>
          <p:nvPr/>
        </p:nvSpPr>
        <p:spPr>
          <a:xfrm>
            <a:off x="619494" y="3283813"/>
            <a:ext cx="34806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>
                <a:solidFill>
                  <a:schemeClr val="bg1"/>
                </a:solidFill>
              </a:rPr>
              <a:t>&gt; </a:t>
            </a:r>
            <a:r>
              <a:rPr lang="es-CO" i="1" dirty="0" err="1">
                <a:solidFill>
                  <a:schemeClr val="bg1"/>
                </a:solidFill>
              </a:rPr>
              <a:t>geom_point</a:t>
            </a:r>
            <a:r>
              <a:rPr lang="es-CO" i="1" dirty="0">
                <a:solidFill>
                  <a:schemeClr val="bg1"/>
                </a:solidFill>
              </a:rPr>
              <a:t>()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Diagramas de dispersión</a:t>
            </a:r>
          </a:p>
          <a:p>
            <a:r>
              <a:rPr lang="es-CO" i="1" dirty="0">
                <a:solidFill>
                  <a:schemeClr val="bg1"/>
                </a:solidFill>
              </a:rPr>
              <a:t>&gt; </a:t>
            </a:r>
            <a:r>
              <a:rPr lang="es-CO" i="1" dirty="0" err="1">
                <a:solidFill>
                  <a:schemeClr val="bg1"/>
                </a:solidFill>
              </a:rPr>
              <a:t>geom_bar</a:t>
            </a:r>
            <a:r>
              <a:rPr lang="es-CO" i="1" dirty="0">
                <a:solidFill>
                  <a:schemeClr val="bg1"/>
                </a:solidFill>
              </a:rPr>
              <a:t>(),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Diagrama de barras</a:t>
            </a:r>
          </a:p>
          <a:p>
            <a:r>
              <a:rPr lang="es-CO" i="1" dirty="0">
                <a:solidFill>
                  <a:schemeClr val="bg1"/>
                </a:solidFill>
              </a:rPr>
              <a:t>&gt; </a:t>
            </a:r>
            <a:r>
              <a:rPr lang="es-CO" i="1" dirty="0" err="1">
                <a:solidFill>
                  <a:schemeClr val="bg1"/>
                </a:solidFill>
              </a:rPr>
              <a:t>geom_histogram</a:t>
            </a:r>
            <a:r>
              <a:rPr lang="es-CO" i="1" dirty="0">
                <a:solidFill>
                  <a:schemeClr val="bg1"/>
                </a:solidFill>
              </a:rPr>
              <a:t>(),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Histogramas</a:t>
            </a:r>
          </a:p>
          <a:p>
            <a:r>
              <a:rPr lang="es-CO" i="1" dirty="0">
                <a:solidFill>
                  <a:schemeClr val="bg1"/>
                </a:solidFill>
              </a:rPr>
              <a:t>&gt; </a:t>
            </a:r>
            <a:r>
              <a:rPr lang="es-CO" i="1" dirty="0" err="1">
                <a:solidFill>
                  <a:schemeClr val="bg1"/>
                </a:solidFill>
              </a:rPr>
              <a:t>geom_line</a:t>
            </a:r>
            <a:r>
              <a:rPr lang="es-CO" i="1" dirty="0">
                <a:solidFill>
                  <a:schemeClr val="bg1"/>
                </a:solidFill>
              </a:rPr>
              <a:t>(),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Gráfico de líneas</a:t>
            </a:r>
          </a:p>
          <a:p>
            <a:r>
              <a:rPr lang="es-CO" i="1" dirty="0">
                <a:solidFill>
                  <a:schemeClr val="bg1"/>
                </a:solidFill>
              </a:rPr>
              <a:t>&gt; </a:t>
            </a:r>
            <a:r>
              <a:rPr lang="es-CO" i="1" dirty="0" err="1">
                <a:solidFill>
                  <a:schemeClr val="bg1"/>
                </a:solidFill>
              </a:rPr>
              <a:t>geom_boxplot</a:t>
            </a:r>
            <a:r>
              <a:rPr lang="es-CO" i="1" dirty="0">
                <a:solidFill>
                  <a:schemeClr val="bg1"/>
                </a:solidFill>
              </a:rPr>
              <a:t>(),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Diagramas de caja</a:t>
            </a:r>
            <a:endParaRPr lang="es-E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2101BDEB-43FD-411B-BCC7-0F8245BF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7FAE5541-67B9-464C-8040-88642DFA7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03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830" b="830"/>
          <a:stretch/>
        </p:blipFill>
        <p:spPr>
          <a:xfrm>
            <a:off x="4741821" y="1540852"/>
            <a:ext cx="4227301" cy="29693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413528" y="397292"/>
            <a:ext cx="6316943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Temas</a:t>
            </a:r>
            <a:r>
              <a:rPr lang="en-US" sz="4400" dirty="0"/>
              <a:t> ggplot2</a:t>
            </a:r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13511" y="3400186"/>
            <a:ext cx="3932818" cy="1584770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570289" y="3513176"/>
            <a:ext cx="3640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n-US" sz="1200" dirty="0">
                <a:solidFill>
                  <a:schemeClr val="bg1"/>
                </a:solidFill>
              </a:rPr>
              <a:t>p + </a:t>
            </a:r>
            <a:r>
              <a:rPr lang="en-US" sz="1200" dirty="0" err="1">
                <a:solidFill>
                  <a:schemeClr val="bg1"/>
                </a:solidFill>
              </a:rPr>
              <a:t>theme_grey</a:t>
            </a:r>
            <a:r>
              <a:rPr lang="en-US" sz="1200" dirty="0">
                <a:solidFill>
                  <a:schemeClr val="bg1"/>
                </a:solidFill>
              </a:rPr>
              <a:t>()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p + </a:t>
            </a:r>
            <a:r>
              <a:rPr lang="es-ES" sz="1200" dirty="0" err="1">
                <a:solidFill>
                  <a:schemeClr val="bg1"/>
                </a:solidFill>
              </a:rPr>
              <a:t>theme_bw</a:t>
            </a:r>
            <a:r>
              <a:rPr lang="es-ES" sz="1200" dirty="0">
                <a:solidFill>
                  <a:schemeClr val="bg1"/>
                </a:solidFill>
              </a:rPr>
              <a:t>()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p + </a:t>
            </a:r>
            <a:r>
              <a:rPr lang="es-ES" sz="1200" dirty="0" err="1">
                <a:solidFill>
                  <a:schemeClr val="bg1"/>
                </a:solidFill>
              </a:rPr>
              <a:t>theme_linedraw</a:t>
            </a:r>
            <a:r>
              <a:rPr lang="es-ES" sz="1200" dirty="0">
                <a:solidFill>
                  <a:schemeClr val="bg1"/>
                </a:solidFill>
              </a:rPr>
              <a:t>()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p + </a:t>
            </a:r>
            <a:r>
              <a:rPr lang="es-ES" sz="1200" dirty="0" err="1">
                <a:solidFill>
                  <a:schemeClr val="bg1"/>
                </a:solidFill>
              </a:rPr>
              <a:t>theme_light</a:t>
            </a:r>
            <a:r>
              <a:rPr lang="es-ES" sz="1200" dirty="0">
                <a:solidFill>
                  <a:schemeClr val="bg1"/>
                </a:solidFill>
              </a:rPr>
              <a:t>()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2108E1-5D62-4546-9C29-851FCB62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046" y="1540852"/>
            <a:ext cx="4256849" cy="304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4F144BA-D078-4B7A-B999-5D5BE458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045" y="1540851"/>
            <a:ext cx="4256850" cy="304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E60816-7D93-4D02-94CF-506D7DE93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271" y="1540850"/>
            <a:ext cx="4256851" cy="3040608"/>
          </a:xfrm>
          <a:prstGeom prst="rect">
            <a:avLst/>
          </a:prstGeom>
        </p:spPr>
      </p:pic>
      <p:pic>
        <p:nvPicPr>
          <p:cNvPr id="1034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7F933C24-1172-4483-BD72-B5EBBB74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754330C1-3D44-4BDB-886E-4B4543AB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33;p44">
            <a:extLst>
              <a:ext uri="{FF2B5EF4-FFF2-40B4-BE49-F238E27FC236}">
                <a16:creationId xmlns:a16="http://schemas.microsoft.com/office/drawing/2014/main" id="{3904EEA5-0375-438C-8869-49EBFDC0BBA7}"/>
              </a:ext>
            </a:extLst>
          </p:cNvPr>
          <p:cNvSpPr txBox="1">
            <a:spLocks/>
          </p:cNvSpPr>
          <p:nvPr/>
        </p:nvSpPr>
        <p:spPr>
          <a:xfrm>
            <a:off x="328109" y="1317841"/>
            <a:ext cx="4103622" cy="206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Los temas de </a:t>
            </a:r>
            <a:r>
              <a:rPr lang="es-ES" i="1" dirty="0">
                <a:solidFill>
                  <a:schemeClr val="bg1"/>
                </a:solidFill>
                <a:highlight>
                  <a:srgbClr val="000000"/>
                </a:highlight>
              </a:rPr>
              <a:t>ggplot2</a:t>
            </a:r>
            <a:r>
              <a:rPr lang="es-ES" dirty="0"/>
              <a:t> permiten modificar aspectos estéticos del gráfico que no tienen que ver con los datos en sí. Eso incluye los ejes, etiquetas, colores de fondo, el tamaño de los márgenes, etc. </a:t>
            </a:r>
          </a:p>
          <a:p>
            <a:pPr marL="0" indent="0" algn="just"/>
            <a:endParaRPr lang="es-ES" dirty="0"/>
          </a:p>
          <a:p>
            <a:pPr marL="0" indent="0" algn="just"/>
            <a:r>
              <a:rPr lang="es-ES" dirty="0"/>
              <a:t>Solo se vuelve necesario cuando los gráficos tienen que adecuarse a algún criterio de publicación exigente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5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413528" y="397292"/>
            <a:ext cx="6316943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Temas</a:t>
            </a:r>
            <a:r>
              <a:rPr lang="en-US" sz="4400" dirty="0"/>
              <a:t> ggplot2</a:t>
            </a:r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727865" y="1443566"/>
            <a:ext cx="7688270" cy="3302641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1338360" y="1571392"/>
            <a:ext cx="67437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Gráfico base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n-US" sz="1200" dirty="0" err="1">
                <a:solidFill>
                  <a:schemeClr val="bg1"/>
                </a:solidFill>
              </a:rPr>
              <a:t>ggplot</a:t>
            </a:r>
            <a:r>
              <a:rPr lang="en-US" sz="1200" dirty="0">
                <a:solidFill>
                  <a:schemeClr val="bg1"/>
                </a:solidFill>
              </a:rPr>
              <a:t>(iris, </a:t>
            </a:r>
            <a:r>
              <a:rPr lang="en-US" sz="1200" dirty="0" err="1">
                <a:solidFill>
                  <a:schemeClr val="bg1"/>
                </a:solidFill>
              </a:rPr>
              <a:t>aes</a:t>
            </a:r>
            <a:r>
              <a:rPr lang="en-US" sz="1200" dirty="0">
                <a:solidFill>
                  <a:schemeClr val="bg1"/>
                </a:solidFill>
              </a:rPr>
              <a:t>(x = </a:t>
            </a:r>
            <a:r>
              <a:rPr lang="en-US" sz="1200" dirty="0" err="1">
                <a:solidFill>
                  <a:schemeClr val="bg1"/>
                </a:solidFill>
              </a:rPr>
              <a:t>Sepal.Length</a:t>
            </a:r>
            <a:r>
              <a:rPr lang="en-US" sz="1200" dirty="0">
                <a:solidFill>
                  <a:schemeClr val="bg1"/>
                </a:solidFill>
              </a:rPr>
              <a:t>, y = </a:t>
            </a:r>
            <a:r>
              <a:rPr lang="en-US" sz="1200" dirty="0" err="1">
                <a:solidFill>
                  <a:schemeClr val="bg1"/>
                </a:solidFill>
              </a:rPr>
              <a:t>Petal.Length</a:t>
            </a:r>
            <a:r>
              <a:rPr lang="en-US" sz="1200" dirty="0">
                <a:solidFill>
                  <a:schemeClr val="bg1"/>
                </a:solidFill>
              </a:rPr>
              <a:t>, col = Species, shape = Species)) +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geom_point</a:t>
            </a:r>
            <a:r>
              <a:rPr lang="en-US" sz="1200" dirty="0">
                <a:solidFill>
                  <a:schemeClr val="bg1"/>
                </a:solidFill>
              </a:rPr>
              <a:t>(size = 3) +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</a:t>
            </a:r>
            <a:r>
              <a:rPr lang="en-US" sz="12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Modificaciones</a:t>
            </a:r>
            <a:r>
              <a:rPr lang="en-U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al </a:t>
            </a:r>
            <a:r>
              <a:rPr lang="en-US" sz="12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tema</a:t>
            </a:r>
            <a:endParaRPr lang="en-US" sz="12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1200" dirty="0" err="1">
                <a:solidFill>
                  <a:schemeClr val="bg1"/>
                </a:solidFill>
              </a:rPr>
              <a:t>scale_y_continuous</a:t>
            </a:r>
            <a:r>
              <a:rPr lang="en-US" sz="1200" dirty="0">
                <a:solidFill>
                  <a:schemeClr val="bg1"/>
                </a:solidFill>
              </a:rPr>
              <a:t>("</a:t>
            </a:r>
            <a:r>
              <a:rPr lang="en-US" sz="1200" dirty="0" err="1">
                <a:solidFill>
                  <a:schemeClr val="bg1"/>
                </a:solidFill>
              </a:rPr>
              <a:t>Longitud</a:t>
            </a:r>
            <a:r>
              <a:rPr lang="en-US" sz="1200" dirty="0">
                <a:solidFill>
                  <a:schemeClr val="bg1"/>
                </a:solidFill>
              </a:rPr>
              <a:t> del </a:t>
            </a:r>
            <a:r>
              <a:rPr lang="en-US" sz="1200" dirty="0" err="1">
                <a:solidFill>
                  <a:schemeClr val="bg1"/>
                </a:solidFill>
              </a:rPr>
              <a:t>pétalo</a:t>
            </a:r>
            <a:r>
              <a:rPr lang="en-US" sz="1200" dirty="0">
                <a:solidFill>
                  <a:schemeClr val="bg1"/>
                </a:solidFill>
              </a:rPr>
              <a:t>", limits = c(0, 8), breaks = seq(0, 8, by = 2)) + 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scale_x_continuous</a:t>
            </a:r>
            <a:r>
              <a:rPr lang="en-US" sz="1200" dirty="0">
                <a:solidFill>
                  <a:schemeClr val="bg1"/>
                </a:solidFill>
              </a:rPr>
              <a:t>("</a:t>
            </a:r>
            <a:r>
              <a:rPr lang="en-US" sz="1200" dirty="0" err="1">
                <a:solidFill>
                  <a:schemeClr val="bg1"/>
                </a:solidFill>
              </a:rPr>
              <a:t>Longitud</a:t>
            </a:r>
            <a:r>
              <a:rPr lang="en-US" sz="1200" dirty="0">
                <a:solidFill>
                  <a:schemeClr val="bg1"/>
                </a:solidFill>
              </a:rPr>
              <a:t> del </a:t>
            </a:r>
            <a:r>
              <a:rPr lang="en-US" sz="1200" dirty="0" err="1">
                <a:solidFill>
                  <a:schemeClr val="bg1"/>
                </a:solidFill>
              </a:rPr>
              <a:t>sépalo</a:t>
            </a:r>
            <a:r>
              <a:rPr lang="en-US" sz="1200" dirty="0">
                <a:solidFill>
                  <a:schemeClr val="bg1"/>
                </a:solidFill>
              </a:rPr>
              <a:t>", limits = c(4, 8), breaks = seq(3, 8, by = 1))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theme(</a:t>
            </a:r>
            <a:r>
              <a:rPr lang="en-US" sz="1200" dirty="0" err="1">
                <a:solidFill>
                  <a:schemeClr val="bg1"/>
                </a:solidFill>
              </a:rPr>
              <a:t>axis.title.y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18), </a:t>
            </a:r>
            <a:r>
              <a:rPr lang="en-US" sz="1200" dirty="0" err="1">
                <a:solidFill>
                  <a:schemeClr val="bg1"/>
                </a:solidFill>
              </a:rPr>
              <a:t>axis.title.x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18))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theme(</a:t>
            </a:r>
            <a:r>
              <a:rPr lang="en-US" sz="1200" dirty="0" err="1">
                <a:solidFill>
                  <a:schemeClr val="bg1"/>
                </a:solidFill>
              </a:rPr>
              <a:t>axis.text.y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16), </a:t>
            </a:r>
            <a:r>
              <a:rPr lang="en-US" sz="1200" dirty="0" err="1">
                <a:solidFill>
                  <a:schemeClr val="bg1"/>
                </a:solidFill>
              </a:rPr>
              <a:t>axis.text.x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16)) + 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theme(</a:t>
            </a:r>
            <a:r>
              <a:rPr lang="en-US" sz="1200" dirty="0" err="1">
                <a:solidFill>
                  <a:schemeClr val="bg1"/>
                </a:solidFill>
              </a:rPr>
              <a:t>panel.background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element_blank</a:t>
            </a:r>
            <a:r>
              <a:rPr lang="en-US" sz="1200" dirty="0">
                <a:solidFill>
                  <a:schemeClr val="bg1"/>
                </a:solidFill>
              </a:rPr>
              <a:t>(), </a:t>
            </a:r>
            <a:r>
              <a:rPr lang="en-US" sz="1200" dirty="0" err="1">
                <a:solidFill>
                  <a:schemeClr val="bg1"/>
                </a:solidFill>
              </a:rPr>
              <a:t>panel.border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element_blank</a:t>
            </a:r>
            <a:r>
              <a:rPr lang="en-US" sz="1200" dirty="0">
                <a:solidFill>
                  <a:schemeClr val="bg1"/>
                </a:solidFill>
              </a:rPr>
              <a:t>(),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</a:t>
            </a:r>
            <a:r>
              <a:rPr lang="en-US" sz="1200" dirty="0" err="1">
                <a:solidFill>
                  <a:schemeClr val="bg1"/>
                </a:solidFill>
              </a:rPr>
              <a:t>panel.grid.major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element_blank</a:t>
            </a:r>
            <a:r>
              <a:rPr lang="en-US" sz="1200" dirty="0">
                <a:solidFill>
                  <a:schemeClr val="bg1"/>
                </a:solidFill>
              </a:rPr>
              <a:t>(), </a:t>
            </a:r>
            <a:r>
              <a:rPr lang="en-US" sz="1200" dirty="0" err="1">
                <a:solidFill>
                  <a:schemeClr val="bg1"/>
                </a:solidFill>
              </a:rPr>
              <a:t>panel.grid.minor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element_blank</a:t>
            </a:r>
            <a:r>
              <a:rPr lang="en-US" sz="1200" dirty="0">
                <a:solidFill>
                  <a:schemeClr val="bg1"/>
                </a:solidFill>
              </a:rPr>
              <a:t>(),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</a:t>
            </a:r>
            <a:r>
              <a:rPr lang="en-US" sz="1200" dirty="0" err="1">
                <a:solidFill>
                  <a:schemeClr val="bg1"/>
                </a:solidFill>
              </a:rPr>
              <a:t>axis.line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element_line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 err="1">
                <a:solidFill>
                  <a:schemeClr val="bg1"/>
                </a:solidFill>
              </a:rPr>
              <a:t>colour</a:t>
            </a:r>
            <a:r>
              <a:rPr lang="en-US" sz="1200" dirty="0">
                <a:solidFill>
                  <a:schemeClr val="bg1"/>
                </a:solidFill>
              </a:rPr>
              <a:t> = "black", size = 1))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theme(</a:t>
            </a:r>
            <a:r>
              <a:rPr lang="en-US" sz="1200" dirty="0" err="1">
                <a:solidFill>
                  <a:schemeClr val="bg1"/>
                </a:solidFill>
              </a:rPr>
              <a:t>legend.key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element_blank</a:t>
            </a:r>
            <a:r>
              <a:rPr lang="en-US" sz="1200" dirty="0">
                <a:solidFill>
                  <a:schemeClr val="bg1"/>
                </a:solidFill>
              </a:rPr>
              <a:t>(), </a:t>
            </a:r>
            <a:r>
              <a:rPr lang="en-US" sz="1200" dirty="0" err="1">
                <a:solidFill>
                  <a:schemeClr val="bg1"/>
                </a:solidFill>
              </a:rPr>
              <a:t>legend.text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12, face = "italic"),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</a:t>
            </a:r>
            <a:r>
              <a:rPr lang="en-US" sz="1200" dirty="0" err="1">
                <a:solidFill>
                  <a:schemeClr val="bg1"/>
                </a:solidFill>
              </a:rPr>
              <a:t>legend.title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14, face = "italic"), </a:t>
            </a:r>
            <a:r>
              <a:rPr lang="en-US" sz="1200" dirty="0" err="1">
                <a:solidFill>
                  <a:schemeClr val="bg1"/>
                </a:solidFill>
              </a:rPr>
              <a:t>legend.position</a:t>
            </a:r>
            <a:r>
              <a:rPr lang="en-US" sz="1200" dirty="0">
                <a:solidFill>
                  <a:schemeClr val="bg1"/>
                </a:solidFill>
              </a:rPr>
              <a:t> = c(0.9, 0.2)) +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scale_color_grey</a:t>
            </a:r>
            <a:r>
              <a:rPr lang="en-US" sz="1200" dirty="0">
                <a:solidFill>
                  <a:schemeClr val="bg1"/>
                </a:solidFill>
              </a:rPr>
              <a:t>(start = 0.8, end = 0.2)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labs(</a:t>
            </a:r>
            <a:r>
              <a:rPr lang="en-US" sz="1200" dirty="0" err="1">
                <a:solidFill>
                  <a:schemeClr val="bg1"/>
                </a:solidFill>
              </a:rPr>
              <a:t>colour</a:t>
            </a:r>
            <a:r>
              <a:rPr lang="en-US" sz="1200" dirty="0">
                <a:solidFill>
                  <a:schemeClr val="bg1"/>
                </a:solidFill>
              </a:rPr>
              <a:t> = "Iris", shape = "Iris")</a:t>
            </a:r>
            <a:endParaRPr lang="es-ES" sz="1200" dirty="0">
              <a:solidFill>
                <a:schemeClr val="bg1"/>
              </a:solidFill>
            </a:endParaRPr>
          </a:p>
        </p:txBody>
      </p:sp>
      <p:pic>
        <p:nvPicPr>
          <p:cNvPr id="1034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7F933C24-1172-4483-BD72-B5EBBB74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754330C1-3D44-4BDB-886E-4B4543AB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1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1563825" y="3390158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Gráficos </a:t>
            </a:r>
            <a:br>
              <a:rPr lang="en" sz="4000" dirty="0"/>
            </a:br>
            <a:r>
              <a:rPr lang="en" sz="4000" dirty="0"/>
              <a:t>RBase</a:t>
            </a:r>
            <a:endParaRPr sz="4000"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type="title" idx="14"/>
          </p:nvPr>
        </p:nvSpPr>
        <p:spPr>
          <a:xfrm rot="1973">
            <a:off x="1952475" y="2577245"/>
            <a:ext cx="10452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title" idx="2"/>
          </p:nvPr>
        </p:nvSpPr>
        <p:spPr>
          <a:xfrm>
            <a:off x="5301070" y="3390158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Paquete </a:t>
            </a:r>
            <a:br>
              <a:rPr lang="en" sz="4000" dirty="0"/>
            </a:br>
            <a:r>
              <a:rPr lang="en" sz="4000" i="1" dirty="0"/>
              <a:t>ggplot2</a:t>
            </a:r>
            <a:endParaRPr sz="4000" i="1" dirty="0"/>
          </a:p>
        </p:txBody>
      </p:sp>
      <p:sp>
        <p:nvSpPr>
          <p:cNvPr id="211" name="Google Shape;211;p35"/>
          <p:cNvSpPr txBox="1">
            <a:spLocks noGrp="1"/>
          </p:cNvSpPr>
          <p:nvPr>
            <p:ph type="title" idx="8"/>
          </p:nvPr>
        </p:nvSpPr>
        <p:spPr>
          <a:xfrm rot="1973">
            <a:off x="5689721" y="2582440"/>
            <a:ext cx="10452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3"/>
          <a:srcRect l="99" t="35625" r="754" b="33559"/>
          <a:stretch/>
        </p:blipFill>
        <p:spPr>
          <a:xfrm>
            <a:off x="0" y="0"/>
            <a:ext cx="9144000" cy="18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1443700" y="973850"/>
            <a:ext cx="3800" cy="3800"/>
          </a:xfrm>
          <a:custGeom>
            <a:avLst/>
            <a:gdLst/>
            <a:ahLst/>
            <a:cxnLst/>
            <a:rect l="l" t="t" r="r" b="b"/>
            <a:pathLst>
              <a:path w="152" h="152" extrusionOk="0">
                <a:moveTo>
                  <a:pt x="75" y="1"/>
                </a:moveTo>
                <a:cubicBezTo>
                  <a:pt x="65" y="12"/>
                  <a:pt x="55" y="27"/>
                  <a:pt x="43" y="37"/>
                </a:cubicBezTo>
                <a:lnTo>
                  <a:pt x="36" y="37"/>
                </a:lnTo>
                <a:lnTo>
                  <a:pt x="36" y="44"/>
                </a:lnTo>
                <a:cubicBezTo>
                  <a:pt x="25" y="56"/>
                  <a:pt x="10" y="66"/>
                  <a:pt x="0" y="77"/>
                </a:cubicBezTo>
                <a:cubicBezTo>
                  <a:pt x="10" y="87"/>
                  <a:pt x="25" y="99"/>
                  <a:pt x="36" y="109"/>
                </a:cubicBezTo>
                <a:lnTo>
                  <a:pt x="36" y="116"/>
                </a:lnTo>
                <a:lnTo>
                  <a:pt x="43" y="116"/>
                </a:lnTo>
                <a:cubicBezTo>
                  <a:pt x="54" y="127"/>
                  <a:pt x="65" y="142"/>
                  <a:pt x="75" y="152"/>
                </a:cubicBezTo>
                <a:cubicBezTo>
                  <a:pt x="87" y="142"/>
                  <a:pt x="97" y="127"/>
                  <a:pt x="108" y="116"/>
                </a:cubicBezTo>
                <a:lnTo>
                  <a:pt x="115" y="116"/>
                </a:lnTo>
                <a:lnTo>
                  <a:pt x="115" y="109"/>
                </a:lnTo>
                <a:cubicBezTo>
                  <a:pt x="127" y="99"/>
                  <a:pt x="141" y="87"/>
                  <a:pt x="151" y="77"/>
                </a:cubicBezTo>
                <a:cubicBezTo>
                  <a:pt x="141" y="66"/>
                  <a:pt x="127" y="56"/>
                  <a:pt x="115" y="44"/>
                </a:cubicBezTo>
                <a:lnTo>
                  <a:pt x="115" y="37"/>
                </a:lnTo>
                <a:lnTo>
                  <a:pt x="108" y="37"/>
                </a:lnTo>
                <a:cubicBezTo>
                  <a:pt x="98" y="27"/>
                  <a:pt x="87" y="12"/>
                  <a:pt x="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D689FE6F-51E7-4AED-9D95-4F29A517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413528" y="397292"/>
            <a:ext cx="6316943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Temas</a:t>
            </a:r>
            <a:r>
              <a:rPr lang="en-US" sz="4400" dirty="0"/>
              <a:t> ggplot2</a:t>
            </a:r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4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7F933C24-1172-4483-BD72-B5EBBB74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754330C1-3D44-4BDB-886E-4B4543AB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764841-8553-4135-BC32-6783DEFD5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12" y="1579557"/>
            <a:ext cx="4213702" cy="300978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52834FD-0412-44E9-9F31-1B913E9B4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86" y="1579557"/>
            <a:ext cx="4213702" cy="30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36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subTitle" idx="1"/>
          </p:nvPr>
        </p:nvSpPr>
        <p:spPr>
          <a:xfrm>
            <a:off x="5919019" y="2703031"/>
            <a:ext cx="29076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/>
              <a:t>Tipos de gráficos</a:t>
            </a:r>
            <a:endParaRPr sz="3600" dirty="0"/>
          </a:p>
        </p:txBody>
      </p:sp>
      <p:sp>
        <p:nvSpPr>
          <p:cNvPr id="356" name="Google Shape;356;p45"/>
          <p:cNvSpPr txBox="1">
            <a:spLocks noGrp="1"/>
          </p:cNvSpPr>
          <p:nvPr>
            <p:ph type="subTitle" idx="3"/>
          </p:nvPr>
        </p:nvSpPr>
        <p:spPr>
          <a:xfrm>
            <a:off x="150635" y="1938371"/>
            <a:ext cx="6148693" cy="3122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Para variable continua: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geom_point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dispersión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geom_histogram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histograma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geom_freqpoly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frecuencia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polígono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geom_area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área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geom_density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la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densidad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geom_line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lineal</a:t>
            </a:r>
          </a:p>
          <a:p>
            <a:pPr marL="457200" lvl="1" indent="0" algn="l"/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Para variable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discreta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geom_box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caja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geom_bar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barras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geom_errorbar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error</a:t>
            </a:r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3"/>
          <a:srcRect t="35785" b="29408"/>
          <a:stretch/>
        </p:blipFill>
        <p:spPr>
          <a:xfrm>
            <a:off x="0" y="-75020"/>
            <a:ext cx="9144000" cy="1933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45"/>
          <p:cNvCxnSpPr/>
          <p:nvPr/>
        </p:nvCxnSpPr>
        <p:spPr>
          <a:xfrm>
            <a:off x="6907645" y="4025785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Picture 4">
            <a:extLst>
              <a:ext uri="{FF2B5EF4-FFF2-40B4-BE49-F238E27FC236}">
                <a16:creationId xmlns:a16="http://schemas.microsoft.com/office/drawing/2014/main" id="{675E5B30-6D5E-46D2-B620-A7699BE31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8"/>
          <p:cNvSpPr txBox="1">
            <a:spLocks noGrp="1"/>
          </p:cNvSpPr>
          <p:nvPr>
            <p:ph type="title"/>
          </p:nvPr>
        </p:nvSpPr>
        <p:spPr>
          <a:xfrm>
            <a:off x="719999" y="262088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EJERCICIOS</a:t>
            </a:r>
            <a:endParaRPr dirty="0"/>
          </a:p>
        </p:txBody>
      </p:sp>
      <p:grpSp>
        <p:nvGrpSpPr>
          <p:cNvPr id="561" name="Google Shape;561;p58"/>
          <p:cNvGrpSpPr/>
          <p:nvPr/>
        </p:nvGrpSpPr>
        <p:grpSpPr>
          <a:xfrm>
            <a:off x="1473634" y="1145700"/>
            <a:ext cx="6196731" cy="3735710"/>
            <a:chOff x="3134000" y="1972250"/>
            <a:chExt cx="3747993" cy="2394923"/>
          </a:xfrm>
        </p:grpSpPr>
        <p:sp>
          <p:nvSpPr>
            <p:cNvPr id="562" name="Google Shape;562;p58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4" name="Google Shape;564;p58"/>
          <p:cNvPicPr preferRelativeResize="0"/>
          <p:nvPr/>
        </p:nvPicPr>
        <p:blipFill rotWithShape="1">
          <a:blip r:embed="rId3"/>
          <a:srcRect t="15770" b="15770"/>
          <a:stretch/>
        </p:blipFill>
        <p:spPr>
          <a:xfrm>
            <a:off x="2013767" y="1311730"/>
            <a:ext cx="5116789" cy="2708961"/>
          </a:xfrm>
          <a:prstGeom prst="roundRect">
            <a:avLst>
              <a:gd name="adj" fmla="val 601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A265D8F-3BEA-46EC-9950-6F8CD88F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3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 txBox="1">
            <a:spLocks noGrp="1"/>
          </p:cNvSpPr>
          <p:nvPr>
            <p:ph type="ctrTitle"/>
          </p:nvPr>
        </p:nvSpPr>
        <p:spPr>
          <a:xfrm>
            <a:off x="1029577" y="445494"/>
            <a:ext cx="34518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¡Gracias!</a:t>
            </a:r>
            <a:endParaRPr dirty="0"/>
          </a:p>
        </p:txBody>
      </p:sp>
      <p:sp>
        <p:nvSpPr>
          <p:cNvPr id="571" name="Google Shape;571;p59"/>
          <p:cNvSpPr txBox="1">
            <a:spLocks noGrp="1"/>
          </p:cNvSpPr>
          <p:nvPr>
            <p:ph type="subTitle" idx="1"/>
          </p:nvPr>
        </p:nvSpPr>
        <p:spPr>
          <a:xfrm>
            <a:off x="1019527" y="3056765"/>
            <a:ext cx="34518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¿Alguna pregunta?</a:t>
            </a:r>
            <a:endParaRPr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rstudiobio@gmail.com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rbiologos.com</a:t>
            </a:r>
            <a:endParaRPr sz="1800" dirty="0"/>
          </a:p>
        </p:txBody>
      </p:sp>
      <p:cxnSp>
        <p:nvCxnSpPr>
          <p:cNvPr id="573" name="Google Shape;573;p59"/>
          <p:cNvCxnSpPr/>
          <p:nvPr/>
        </p:nvCxnSpPr>
        <p:spPr>
          <a:xfrm>
            <a:off x="720050" y="1621725"/>
            <a:ext cx="4870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4" name="Google Shape;574;p59"/>
          <p:cNvGrpSpPr/>
          <p:nvPr/>
        </p:nvGrpSpPr>
        <p:grpSpPr>
          <a:xfrm>
            <a:off x="996384" y="1764061"/>
            <a:ext cx="321797" cy="321442"/>
            <a:chOff x="3303268" y="3817349"/>
            <a:chExt cx="346056" cy="345674"/>
          </a:xfrm>
        </p:grpSpPr>
        <p:sp>
          <p:nvSpPr>
            <p:cNvPr id="575" name="Google Shape;575;p5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59"/>
          <p:cNvGrpSpPr/>
          <p:nvPr/>
        </p:nvGrpSpPr>
        <p:grpSpPr>
          <a:xfrm>
            <a:off x="2584543" y="1764948"/>
            <a:ext cx="321768" cy="321442"/>
            <a:chOff x="4201447" y="3817349"/>
            <a:chExt cx="346024" cy="345674"/>
          </a:xfrm>
        </p:grpSpPr>
        <p:sp>
          <p:nvSpPr>
            <p:cNvPr id="580" name="Google Shape;580;p5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59"/>
          <p:cNvGrpSpPr/>
          <p:nvPr/>
        </p:nvGrpSpPr>
        <p:grpSpPr>
          <a:xfrm>
            <a:off x="4171800" y="1765294"/>
            <a:ext cx="321412" cy="321442"/>
            <a:chOff x="5549861" y="3817349"/>
            <a:chExt cx="345642" cy="345674"/>
          </a:xfrm>
        </p:grpSpPr>
        <p:sp>
          <p:nvSpPr>
            <p:cNvPr id="583" name="Google Shape;583;p59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2A16FF8-A5A5-4966-9CF4-C745E8B9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40" y="0"/>
            <a:ext cx="36373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 idx="2"/>
          </p:nvPr>
        </p:nvSpPr>
        <p:spPr>
          <a:xfrm>
            <a:off x="6698105" y="1617450"/>
            <a:ext cx="21525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 rot="449">
            <a:off x="768825" y="3569990"/>
            <a:ext cx="2298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Gráficos RBase</a:t>
            </a:r>
            <a:endParaRPr sz="3200" dirty="0"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3"/>
          <a:srcRect l="34035" t="-416" r="29004" b="416"/>
          <a:stretch/>
        </p:blipFill>
        <p:spPr>
          <a:xfrm>
            <a:off x="3521350" y="0"/>
            <a:ext cx="284012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6"/>
          <p:cNvCxnSpPr/>
          <p:nvPr/>
        </p:nvCxnSpPr>
        <p:spPr>
          <a:xfrm>
            <a:off x="4395900" y="4291325"/>
            <a:ext cx="402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6"/>
          <p:cNvCxnSpPr/>
          <p:nvPr/>
        </p:nvCxnSpPr>
        <p:spPr>
          <a:xfrm>
            <a:off x="720000" y="852175"/>
            <a:ext cx="402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D2E5B-D479-4F69-8898-5B1210B71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1" y="1085445"/>
            <a:ext cx="1278650" cy="9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FC44F4-0425-421F-B6C8-4563A078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3" y="2076315"/>
            <a:ext cx="2375565" cy="139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AFFB80B-23CA-4E44-85D5-74997631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l="43441" t="3620" r="10329" b="51360"/>
          <a:stretch/>
        </p:blipFill>
        <p:spPr>
          <a:xfrm>
            <a:off x="4916699" y="2394048"/>
            <a:ext cx="4227301" cy="274442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9"/>
          <p:cNvSpPr txBox="1">
            <a:spLocks noGrp="1"/>
          </p:cNvSpPr>
          <p:nvPr>
            <p:ph type="title"/>
          </p:nvPr>
        </p:nvSpPr>
        <p:spPr>
          <a:xfrm rot="327">
            <a:off x="1413600" y="182110"/>
            <a:ext cx="63168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Gráficos</a:t>
            </a:r>
            <a:endParaRPr dirty="0"/>
          </a:p>
        </p:txBody>
      </p:sp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2458275" y="1473310"/>
            <a:ext cx="4227300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400" dirty="0"/>
              <a:t>R Base</a:t>
            </a:r>
            <a:endParaRPr sz="4400" dirty="0"/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402554" y="2749453"/>
            <a:ext cx="3824748" cy="178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La forma más básica de generar un gráfico de datos, es utilizando la función </a:t>
            </a:r>
            <a:r>
              <a:rPr lang="es-ES" b="1" i="1" dirty="0" err="1"/>
              <a:t>plot</a:t>
            </a:r>
            <a:r>
              <a:rPr lang="es-ES" b="1" i="1" dirty="0"/>
              <a:t>()</a:t>
            </a:r>
            <a:r>
              <a:rPr lang="es-ES" dirty="0"/>
              <a:t>.</a:t>
            </a:r>
          </a:p>
          <a:p>
            <a:pPr marL="0" indent="0" algn="just"/>
            <a:endParaRPr lang="es-ES" dirty="0"/>
          </a:p>
          <a:p>
            <a:pPr marL="0" indent="0" algn="just"/>
            <a:r>
              <a:rPr lang="es-ES" dirty="0"/>
              <a:t>Esta función tiene un comportamiento especial, pues dependiendo del tipo de dato que le demos como argumento, generará diferentes tipos de gráfica.</a:t>
            </a:r>
            <a:endParaRPr lang="en-US" dirty="0"/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1782118" y="2394047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1134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l="5851" r="5851"/>
          <a:stretch/>
        </p:blipFill>
        <p:spPr>
          <a:xfrm>
            <a:off x="5023792" y="1622825"/>
            <a:ext cx="3861033" cy="312338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4294967295"/>
          </p:nvPr>
        </p:nvSpPr>
        <p:spPr>
          <a:xfrm>
            <a:off x="1491533" y="228536"/>
            <a:ext cx="6318250" cy="92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de </a:t>
            </a:r>
            <a:r>
              <a:rPr lang="en-US" sz="4400" dirty="0" err="1"/>
              <a:t>dispersión</a:t>
            </a:r>
            <a:endParaRPr lang="en-US" sz="4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62116" y="3667935"/>
            <a:ext cx="4109884" cy="717252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561563" y="3780926"/>
            <a:ext cx="383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Utilizamos la base de datos “Iris”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plot</a:t>
            </a:r>
            <a:r>
              <a:rPr lang="es-ES" sz="1200" dirty="0">
                <a:solidFill>
                  <a:schemeClr val="bg1"/>
                </a:solidFill>
              </a:rPr>
              <a:t>(</a:t>
            </a:r>
            <a:r>
              <a:rPr lang="es-ES" sz="1200" dirty="0" err="1">
                <a:solidFill>
                  <a:schemeClr val="bg1"/>
                </a:solidFill>
              </a:rPr>
              <a:t>iris$Sepal.Length</a:t>
            </a:r>
            <a:r>
              <a:rPr lang="es-ES" sz="1200" dirty="0">
                <a:solidFill>
                  <a:schemeClr val="bg1"/>
                </a:solidFill>
              </a:rPr>
              <a:t>)</a:t>
            </a:r>
            <a:endParaRPr lang="es-ES" sz="12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Google Shape;333;p44">
            <a:extLst>
              <a:ext uri="{FF2B5EF4-FFF2-40B4-BE49-F238E27FC236}">
                <a16:creationId xmlns:a16="http://schemas.microsoft.com/office/drawing/2014/main" id="{3EEAAB1B-CEAB-443D-8FAB-08E194D3A125}"/>
              </a:ext>
            </a:extLst>
          </p:cNvPr>
          <p:cNvSpPr txBox="1">
            <a:spLocks/>
          </p:cNvSpPr>
          <p:nvPr/>
        </p:nvSpPr>
        <p:spPr>
          <a:xfrm>
            <a:off x="570271" y="1811266"/>
            <a:ext cx="3824748" cy="125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Puedes crear un diagrama de dispersión en R con la función </a:t>
            </a:r>
            <a:r>
              <a:rPr lang="es-ES" b="1" i="1" dirty="0" err="1">
                <a:solidFill>
                  <a:schemeClr val="bg1"/>
                </a:solidFill>
              </a:rPr>
              <a:t>plot</a:t>
            </a:r>
            <a:r>
              <a:rPr lang="es-ES" b="1" i="1" dirty="0">
                <a:solidFill>
                  <a:schemeClr val="bg1"/>
                </a:solidFill>
              </a:rPr>
              <a:t>()</a:t>
            </a:r>
            <a:r>
              <a:rPr lang="es-ES" dirty="0"/>
              <a:t>, especificando los valores de x en el primer argumento y los valores de y en el segundo, siendo x y </a:t>
            </a:r>
            <a:r>
              <a:rPr lang="es-ES" dirty="0" err="1"/>
              <a:t>y</a:t>
            </a:r>
            <a:r>
              <a:rPr lang="es-ES" dirty="0"/>
              <a:t> vectores numéricos de la misma longitud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3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1515" b="145"/>
          <a:stretch/>
        </p:blipFill>
        <p:spPr>
          <a:xfrm>
            <a:off x="261385" y="1776826"/>
            <a:ext cx="4227301" cy="29693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4294967295"/>
          </p:nvPr>
        </p:nvSpPr>
        <p:spPr>
          <a:xfrm>
            <a:off x="1412875" y="284100"/>
            <a:ext cx="6318250" cy="92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de </a:t>
            </a:r>
            <a:r>
              <a:rPr lang="en-US" sz="4400" dirty="0" err="1"/>
              <a:t>dispersión</a:t>
            </a:r>
            <a:endParaRPr lang="en-US" sz="4400" dirty="0"/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4949797" y="1813800"/>
            <a:ext cx="3824748" cy="125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Aunque en estas gráficas solamente contamos con dos ejes, y por tanto pueden representarse los valores correspondientes a dos variables, es posible aprovechar los atributos de los puntos: color, tipo de símbolo y tamaño, para mostrar variables adicionales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949797" y="3568577"/>
            <a:ext cx="3932818" cy="1040757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5106575" y="3681569"/>
            <a:ext cx="3640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Utilizamos la base de datos “Iris”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plot</a:t>
            </a:r>
            <a:r>
              <a:rPr lang="es-ES" sz="1200" dirty="0">
                <a:solidFill>
                  <a:schemeClr val="bg1"/>
                </a:solidFill>
              </a:rPr>
              <a:t>(</a:t>
            </a:r>
            <a:r>
              <a:rPr lang="es-ES" sz="1200" dirty="0" err="1">
                <a:solidFill>
                  <a:schemeClr val="bg1"/>
                </a:solidFill>
              </a:rPr>
              <a:t>iris$Sepal.Length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iris$Sepal.Width</a:t>
            </a:r>
            <a:r>
              <a:rPr lang="es-ES" sz="1200" dirty="0">
                <a:solidFill>
                  <a:schemeClr val="bg1"/>
                </a:solidFill>
              </a:rPr>
              <a:t>,</a:t>
            </a:r>
          </a:p>
          <a:p>
            <a:r>
              <a:rPr lang="es-ES" sz="1200" dirty="0">
                <a:solidFill>
                  <a:schemeClr val="bg1"/>
                </a:solidFill>
              </a:rPr>
              <a:t>	col = </a:t>
            </a:r>
            <a:r>
              <a:rPr lang="es-ES" sz="1200" dirty="0" err="1">
                <a:solidFill>
                  <a:schemeClr val="bg1"/>
                </a:solidFill>
              </a:rPr>
              <a:t>iris$Species</a:t>
            </a:r>
            <a:r>
              <a:rPr lang="es-ES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Google Shape;429;p49">
            <a:extLst>
              <a:ext uri="{FF2B5EF4-FFF2-40B4-BE49-F238E27FC236}">
                <a16:creationId xmlns:a16="http://schemas.microsoft.com/office/drawing/2014/main" id="{DA90011E-DD2E-4E60-8BA1-6A1C2828AE54}"/>
              </a:ext>
            </a:extLst>
          </p:cNvPr>
          <p:cNvSpPr txBox="1">
            <a:spLocks/>
          </p:cNvSpPr>
          <p:nvPr/>
        </p:nvSpPr>
        <p:spPr>
          <a:xfrm>
            <a:off x="2905182" y="1148354"/>
            <a:ext cx="3333636" cy="57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800" dirty="0"/>
              <a:t>Tres (3) variables</a:t>
            </a:r>
          </a:p>
        </p:txBody>
      </p:sp>
    </p:spTree>
    <p:extLst>
      <p:ext uri="{BB962C8B-B14F-4D97-AF65-F5344CB8AC3E}">
        <p14:creationId xmlns:p14="http://schemas.microsoft.com/office/powerpoint/2010/main" val="382842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557" b="-3293"/>
          <a:stretch/>
        </p:blipFill>
        <p:spPr>
          <a:xfrm>
            <a:off x="5023792" y="1622825"/>
            <a:ext cx="3861033" cy="312338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4294967295"/>
          </p:nvPr>
        </p:nvSpPr>
        <p:spPr>
          <a:xfrm>
            <a:off x="1491533" y="228536"/>
            <a:ext cx="6318250" cy="92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de </a:t>
            </a:r>
            <a:r>
              <a:rPr lang="en-US" sz="4400" dirty="0" err="1"/>
              <a:t>dispersión</a:t>
            </a:r>
            <a:endParaRPr lang="en-US" sz="4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261386" y="1622825"/>
            <a:ext cx="4389272" cy="2998336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561563" y="1735816"/>
            <a:ext cx="38334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&gt; </a:t>
            </a:r>
            <a:r>
              <a:rPr lang="es-ES" sz="1100" dirty="0" err="1">
                <a:solidFill>
                  <a:schemeClr val="bg1"/>
                </a:solidFill>
              </a:rPr>
              <a:t>plot</a:t>
            </a:r>
            <a:r>
              <a:rPr lang="es-ES" sz="1100" dirty="0">
                <a:solidFill>
                  <a:schemeClr val="bg1"/>
                </a:solidFill>
              </a:rPr>
              <a:t>(</a:t>
            </a:r>
            <a:r>
              <a:rPr lang="es-ES" sz="1100" dirty="0" err="1">
                <a:solidFill>
                  <a:schemeClr val="bg1"/>
                </a:solidFill>
              </a:rPr>
              <a:t>iris$Petal.Length</a:t>
            </a:r>
            <a:r>
              <a:rPr lang="es-ES" sz="1100" dirty="0">
                <a:solidFill>
                  <a:schemeClr val="bg1"/>
                </a:solidFill>
              </a:rPr>
              <a:t>, </a:t>
            </a:r>
            <a:r>
              <a:rPr lang="es-ES" sz="1100" dirty="0" err="1">
                <a:solidFill>
                  <a:schemeClr val="bg1"/>
                </a:solidFill>
              </a:rPr>
              <a:t>iris$Petal.Width</a:t>
            </a:r>
            <a:r>
              <a:rPr lang="es-ES" sz="1100" dirty="0">
                <a:solidFill>
                  <a:schemeClr val="bg1"/>
                </a:solidFill>
              </a:rPr>
              <a:t>, 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col = </a:t>
            </a:r>
            <a:r>
              <a:rPr lang="es-ES" sz="1100" dirty="0" err="1">
                <a:solidFill>
                  <a:schemeClr val="bg1"/>
                </a:solidFill>
              </a:rPr>
              <a:t>iris$Species</a:t>
            </a:r>
            <a:r>
              <a:rPr lang="es-ES" sz="1100" dirty="0">
                <a:solidFill>
                  <a:schemeClr val="bg1"/>
                </a:solidFill>
              </a:rPr>
              <a:t>, 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</a:t>
            </a:r>
            <a:r>
              <a:rPr lang="es-ES" sz="1100" dirty="0" err="1">
                <a:solidFill>
                  <a:schemeClr val="bg1"/>
                </a:solidFill>
              </a:rPr>
              <a:t>pch</a:t>
            </a:r>
            <a:r>
              <a:rPr lang="es-ES" sz="1100" dirty="0">
                <a:solidFill>
                  <a:schemeClr val="bg1"/>
                </a:solidFill>
              </a:rPr>
              <a:t> = 19,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Forma de los puntos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</a:t>
            </a:r>
            <a:r>
              <a:rPr lang="es-ES" sz="1100" dirty="0" err="1">
                <a:solidFill>
                  <a:schemeClr val="bg1"/>
                </a:solidFill>
              </a:rPr>
              <a:t>xlab</a:t>
            </a:r>
            <a:r>
              <a:rPr lang="es-ES" sz="1100" dirty="0">
                <a:solidFill>
                  <a:schemeClr val="bg1"/>
                </a:solidFill>
              </a:rPr>
              <a:t> = "Longitud del pétalo",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Título del eje x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</a:t>
            </a:r>
            <a:r>
              <a:rPr lang="es-ES" sz="1100" dirty="0" err="1">
                <a:solidFill>
                  <a:schemeClr val="bg1"/>
                </a:solidFill>
              </a:rPr>
              <a:t>ylab</a:t>
            </a:r>
            <a:r>
              <a:rPr lang="es-ES" sz="1100" dirty="0">
                <a:solidFill>
                  <a:schemeClr val="bg1"/>
                </a:solidFill>
              </a:rPr>
              <a:t> = "Ancho del </a:t>
            </a:r>
            <a:r>
              <a:rPr lang="es-ES" sz="1100" dirty="0" err="1">
                <a:solidFill>
                  <a:schemeClr val="bg1"/>
                </a:solidFill>
              </a:rPr>
              <a:t>petalo</a:t>
            </a:r>
            <a:r>
              <a:rPr lang="es-ES" sz="1100" dirty="0">
                <a:solidFill>
                  <a:schemeClr val="bg1"/>
                </a:solidFill>
              </a:rPr>
              <a:t>")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Título del eje y</a:t>
            </a:r>
          </a:p>
          <a:p>
            <a:endParaRPr lang="es-ES" sz="1100" dirty="0">
              <a:solidFill>
                <a:schemeClr val="bg1"/>
              </a:solidFill>
            </a:endParaRPr>
          </a:p>
          <a:p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</a:t>
            </a:r>
            <a:r>
              <a:rPr lang="es-ES" sz="11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Titulos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principales de la gráfica</a:t>
            </a:r>
          </a:p>
          <a:p>
            <a:r>
              <a:rPr lang="es-ES" sz="1100" dirty="0" err="1">
                <a:solidFill>
                  <a:schemeClr val="bg1"/>
                </a:solidFill>
              </a:rPr>
              <a:t>title</a:t>
            </a:r>
            <a:r>
              <a:rPr lang="es-ES" sz="1100" dirty="0">
                <a:solidFill>
                  <a:schemeClr val="bg1"/>
                </a:solidFill>
              </a:rPr>
              <a:t>(</a:t>
            </a:r>
            <a:r>
              <a:rPr lang="es-ES" sz="1100" dirty="0" err="1">
                <a:solidFill>
                  <a:schemeClr val="bg1"/>
                </a:solidFill>
              </a:rPr>
              <a:t>main</a:t>
            </a:r>
            <a:r>
              <a:rPr lang="es-ES" sz="1100" dirty="0">
                <a:solidFill>
                  <a:schemeClr val="bg1"/>
                </a:solidFill>
              </a:rPr>
              <a:t> = "IRIS",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sub = "Exploración de los pétalos según especie",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</a:t>
            </a:r>
            <a:r>
              <a:rPr lang="es-ES" sz="1100" dirty="0" err="1">
                <a:solidFill>
                  <a:schemeClr val="bg1"/>
                </a:solidFill>
              </a:rPr>
              <a:t>col.main</a:t>
            </a:r>
            <a:r>
              <a:rPr lang="es-ES" sz="1100" dirty="0">
                <a:solidFill>
                  <a:schemeClr val="bg1"/>
                </a:solidFill>
              </a:rPr>
              <a:t> = "blue", </a:t>
            </a:r>
            <a:r>
              <a:rPr lang="es-ES" sz="1100" dirty="0" err="1">
                <a:solidFill>
                  <a:schemeClr val="bg1"/>
                </a:solidFill>
              </a:rPr>
              <a:t>col.sub</a:t>
            </a:r>
            <a:r>
              <a:rPr lang="es-ES" sz="1100" dirty="0">
                <a:solidFill>
                  <a:schemeClr val="bg1"/>
                </a:solidFill>
              </a:rPr>
              <a:t> = "grey")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Cambia su color</a:t>
            </a:r>
          </a:p>
          <a:p>
            <a:endParaRPr lang="es-ES" sz="1100" dirty="0">
              <a:solidFill>
                <a:schemeClr val="bg1"/>
              </a:solidFill>
            </a:endParaRPr>
          </a:p>
          <a:p>
            <a:r>
              <a:rPr lang="es-ES" sz="1100" dirty="0" err="1">
                <a:solidFill>
                  <a:schemeClr val="bg1"/>
                </a:solidFill>
              </a:rPr>
              <a:t>legend</a:t>
            </a:r>
            <a:r>
              <a:rPr lang="es-ES" sz="1100" dirty="0">
                <a:solidFill>
                  <a:schemeClr val="bg1"/>
                </a:solidFill>
              </a:rPr>
              <a:t>("</a:t>
            </a:r>
            <a:r>
              <a:rPr lang="es-ES" sz="1100" dirty="0" err="1">
                <a:solidFill>
                  <a:schemeClr val="bg1"/>
                </a:solidFill>
              </a:rPr>
              <a:t>bottomright</a:t>
            </a:r>
            <a:r>
              <a:rPr lang="es-ES" sz="1100" dirty="0">
                <a:solidFill>
                  <a:schemeClr val="bg1"/>
                </a:solidFill>
              </a:rPr>
              <a:t>",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Posición de la leyenda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 </a:t>
            </a:r>
            <a:r>
              <a:rPr lang="es-ES" sz="1100" dirty="0" err="1">
                <a:solidFill>
                  <a:schemeClr val="bg1"/>
                </a:solidFill>
              </a:rPr>
              <a:t>legend</a:t>
            </a:r>
            <a:r>
              <a:rPr lang="es-ES" sz="1100" dirty="0">
                <a:solidFill>
                  <a:schemeClr val="bg1"/>
                </a:solidFill>
              </a:rPr>
              <a:t> = </a:t>
            </a:r>
            <a:r>
              <a:rPr lang="es-ES" sz="1100" dirty="0" err="1">
                <a:solidFill>
                  <a:schemeClr val="bg1"/>
                </a:solidFill>
              </a:rPr>
              <a:t>levels</a:t>
            </a:r>
            <a:r>
              <a:rPr lang="es-ES" sz="1100" dirty="0">
                <a:solidFill>
                  <a:schemeClr val="bg1"/>
                </a:solidFill>
              </a:rPr>
              <a:t>(</a:t>
            </a:r>
            <a:r>
              <a:rPr lang="es-ES" sz="1100" dirty="0" err="1">
                <a:solidFill>
                  <a:schemeClr val="bg1"/>
                </a:solidFill>
              </a:rPr>
              <a:t>iris$Species</a:t>
            </a:r>
            <a:r>
              <a:rPr lang="es-ES" sz="1100" dirty="0">
                <a:solidFill>
                  <a:schemeClr val="bg1"/>
                </a:solidFill>
              </a:rPr>
              <a:t>),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Datos para la leyenda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 col = </a:t>
            </a:r>
            <a:r>
              <a:rPr lang="es-ES" sz="1100" dirty="0" err="1">
                <a:solidFill>
                  <a:schemeClr val="bg1"/>
                </a:solidFill>
              </a:rPr>
              <a:t>unique</a:t>
            </a:r>
            <a:r>
              <a:rPr lang="es-ES" sz="1100" dirty="0">
                <a:solidFill>
                  <a:schemeClr val="bg1"/>
                </a:solidFill>
              </a:rPr>
              <a:t>(</a:t>
            </a:r>
            <a:r>
              <a:rPr lang="es-ES" sz="1100" dirty="0" err="1">
                <a:solidFill>
                  <a:schemeClr val="bg1"/>
                </a:solidFill>
              </a:rPr>
              <a:t>iris$Species</a:t>
            </a:r>
            <a:r>
              <a:rPr lang="es-ES" sz="1100" dirty="0">
                <a:solidFill>
                  <a:schemeClr val="bg1"/>
                </a:solidFill>
              </a:rPr>
              <a:t>),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Adjuntamos los colores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 </a:t>
            </a:r>
            <a:r>
              <a:rPr lang="es-ES" sz="1100" dirty="0" err="1">
                <a:solidFill>
                  <a:schemeClr val="bg1"/>
                </a:solidFill>
              </a:rPr>
              <a:t>pch</a:t>
            </a:r>
            <a:r>
              <a:rPr lang="es-ES" sz="1100" dirty="0">
                <a:solidFill>
                  <a:schemeClr val="bg1"/>
                </a:solidFill>
              </a:rPr>
              <a:t> = 19,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Forma de los puntos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 </a:t>
            </a:r>
            <a:r>
              <a:rPr lang="es-ES" sz="1100" dirty="0" err="1">
                <a:solidFill>
                  <a:schemeClr val="bg1"/>
                </a:solidFill>
              </a:rPr>
              <a:t>bty</a:t>
            </a:r>
            <a:r>
              <a:rPr lang="es-ES" sz="1100" dirty="0">
                <a:solidFill>
                  <a:schemeClr val="bg1"/>
                </a:solidFill>
              </a:rPr>
              <a:t> = "n")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Elimina la línea de la caja de la leyenda</a:t>
            </a:r>
          </a:p>
        </p:txBody>
      </p:sp>
    </p:spTree>
    <p:extLst>
      <p:ext uri="{BB962C8B-B14F-4D97-AF65-F5344CB8AC3E}">
        <p14:creationId xmlns:p14="http://schemas.microsoft.com/office/powerpoint/2010/main" val="25032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l="-896" t="989" r="-1268" b="-393"/>
          <a:stretch/>
        </p:blipFill>
        <p:spPr>
          <a:xfrm>
            <a:off x="226142" y="1514168"/>
            <a:ext cx="4017950" cy="279236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4294967295"/>
          </p:nvPr>
        </p:nvSpPr>
        <p:spPr>
          <a:xfrm>
            <a:off x="1412875" y="359814"/>
            <a:ext cx="6318250" cy="92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lineal</a:t>
            </a:r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4899909" y="1643674"/>
            <a:ext cx="3824748" cy="125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Los gráficos de líneas se utilizan para mostrar el valor cuantitativo en un intervalo o intervalo de tiempo continuo. Se usa con mayor frecuencia para mostrar tendencias y relaciones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572000" y="2851821"/>
            <a:ext cx="4260727" cy="2015147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4670323" y="2964812"/>
            <a:ext cx="4054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&gt; par(</a:t>
            </a:r>
            <a:r>
              <a:rPr lang="es-ES" sz="1200" dirty="0" err="1">
                <a:solidFill>
                  <a:schemeClr val="bg1"/>
                </a:solidFill>
              </a:rPr>
              <a:t>mfrow</a:t>
            </a:r>
            <a:r>
              <a:rPr lang="es-ES" sz="1200" dirty="0">
                <a:solidFill>
                  <a:schemeClr val="bg1"/>
                </a:solidFill>
              </a:rPr>
              <a:t> = c(1, 2))</a:t>
            </a:r>
          </a:p>
          <a:p>
            <a:endParaRPr lang="es-ES" sz="1200" dirty="0">
              <a:solidFill>
                <a:schemeClr val="bg1"/>
              </a:solidFill>
            </a:endParaRPr>
          </a:p>
          <a:p>
            <a:r>
              <a:rPr lang="es-ES" sz="1200" dirty="0">
                <a:solidFill>
                  <a:schemeClr val="bg1"/>
                </a:solidFill>
              </a:rPr>
              <a:t>&gt; r &lt;- read.csv(</a:t>
            </a:r>
            <a:r>
              <a:rPr lang="es-ES" sz="1200" dirty="0" err="1">
                <a:solidFill>
                  <a:schemeClr val="bg1"/>
                </a:solidFill>
              </a:rPr>
              <a:t>choose.files</a:t>
            </a:r>
            <a:r>
              <a:rPr lang="es-ES" sz="1200" dirty="0">
                <a:solidFill>
                  <a:schemeClr val="bg1"/>
                </a:solidFill>
              </a:rPr>
              <a:t>())</a:t>
            </a:r>
          </a:p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Gráfica sin línea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plot</a:t>
            </a:r>
            <a:r>
              <a:rPr lang="es-ES" sz="1200" dirty="0">
                <a:solidFill>
                  <a:schemeClr val="bg1"/>
                </a:solidFill>
              </a:rPr>
              <a:t>(</a:t>
            </a:r>
            <a:r>
              <a:rPr lang="es-ES" sz="1200" dirty="0" err="1">
                <a:solidFill>
                  <a:schemeClr val="bg1"/>
                </a:solidFill>
              </a:rPr>
              <a:t>r$Dispersion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dirty="0" err="1">
                <a:solidFill>
                  <a:schemeClr val="bg1"/>
                </a:solidFill>
              </a:rPr>
              <a:t>r$Longitud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dirty="0" err="1">
                <a:solidFill>
                  <a:schemeClr val="bg1"/>
                </a:solidFill>
              </a:rPr>
              <a:t>main</a:t>
            </a:r>
            <a:r>
              <a:rPr lang="es-ES" sz="1200" dirty="0">
                <a:solidFill>
                  <a:schemeClr val="bg1"/>
                </a:solidFill>
              </a:rPr>
              <a:t>="Gráfica sin línea")</a:t>
            </a:r>
          </a:p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Gráfica con línea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plot</a:t>
            </a:r>
            <a:r>
              <a:rPr lang="es-ES" sz="1200" dirty="0">
                <a:solidFill>
                  <a:schemeClr val="bg1"/>
                </a:solidFill>
              </a:rPr>
              <a:t>(</a:t>
            </a:r>
            <a:r>
              <a:rPr lang="es-ES" sz="1200" dirty="0" err="1">
                <a:solidFill>
                  <a:schemeClr val="bg1"/>
                </a:solidFill>
              </a:rPr>
              <a:t>r$Dispersion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dirty="0" err="1">
                <a:solidFill>
                  <a:schemeClr val="bg1"/>
                </a:solidFill>
              </a:rPr>
              <a:t>r$Longitud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type</a:t>
            </a:r>
            <a:r>
              <a:rPr lang="es-ES" sz="1200" dirty="0">
                <a:solidFill>
                  <a:schemeClr val="bg1"/>
                </a:solidFill>
              </a:rPr>
              <a:t> = "l", </a:t>
            </a:r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Traza la línea entre puntos</a:t>
            </a:r>
          </a:p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main</a:t>
            </a:r>
            <a:r>
              <a:rPr lang="es-ES" sz="1200" dirty="0">
                <a:solidFill>
                  <a:schemeClr val="bg1"/>
                </a:solidFill>
              </a:rPr>
              <a:t>="Gráfica con línea")</a:t>
            </a:r>
          </a:p>
        </p:txBody>
      </p:sp>
    </p:spTree>
    <p:extLst>
      <p:ext uri="{BB962C8B-B14F-4D97-AF65-F5344CB8AC3E}">
        <p14:creationId xmlns:p14="http://schemas.microsoft.com/office/powerpoint/2010/main" val="229144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830" b="830"/>
          <a:stretch/>
        </p:blipFill>
        <p:spPr>
          <a:xfrm>
            <a:off x="4656418" y="1776826"/>
            <a:ext cx="4227301" cy="29693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4294967295"/>
          </p:nvPr>
        </p:nvSpPr>
        <p:spPr>
          <a:xfrm>
            <a:off x="1497293" y="227605"/>
            <a:ext cx="6318250" cy="92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de </a:t>
            </a:r>
            <a:r>
              <a:rPr lang="en-US" sz="4400" dirty="0" err="1"/>
              <a:t>cajas</a:t>
            </a:r>
            <a:endParaRPr lang="en-US" sz="4400" dirty="0"/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526540" y="1497455"/>
            <a:ext cx="3824748" cy="125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Este tipo de diagrama, conocido como gráfica de cajas y bigotes, nos permite apreciar de un vistazo el cómo se distribuyen los valores de una variable, si están más o menos concentrados o dispersos respecto a los cuartiles centrales, y si existen valores anómalos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72505" y="3205042"/>
            <a:ext cx="3932818" cy="1622597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629283" y="3318033"/>
            <a:ext cx="3640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plot</a:t>
            </a:r>
            <a:r>
              <a:rPr lang="es-ES" sz="1200" dirty="0">
                <a:solidFill>
                  <a:schemeClr val="bg1"/>
                </a:solidFill>
              </a:rPr>
              <a:t>(</a:t>
            </a:r>
            <a:r>
              <a:rPr lang="es-ES" sz="1200" dirty="0" err="1">
                <a:solidFill>
                  <a:schemeClr val="bg1"/>
                </a:solidFill>
              </a:rPr>
              <a:t>iris$Species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dirty="0" err="1">
                <a:solidFill>
                  <a:schemeClr val="bg1"/>
                </a:solidFill>
              </a:rPr>
              <a:t>iris$Petal.Length</a:t>
            </a:r>
            <a:r>
              <a:rPr lang="es-ES" sz="1200" dirty="0">
                <a:solidFill>
                  <a:schemeClr val="bg1"/>
                </a:solidFill>
              </a:rPr>
              <a:t>,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main</a:t>
            </a:r>
            <a:r>
              <a:rPr lang="es-ES" sz="1200" dirty="0">
                <a:solidFill>
                  <a:schemeClr val="bg1"/>
                </a:solidFill>
              </a:rPr>
              <a:t> = "Longitud de pétalos de 3 	             especies del género Iris", 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xlab</a:t>
            </a:r>
            <a:r>
              <a:rPr lang="es-ES" sz="1200" dirty="0">
                <a:solidFill>
                  <a:schemeClr val="bg1"/>
                </a:solidFill>
              </a:rPr>
              <a:t> = "Especies", 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ylab</a:t>
            </a:r>
            <a:r>
              <a:rPr lang="es-ES" sz="1200" dirty="0">
                <a:solidFill>
                  <a:schemeClr val="bg1"/>
                </a:solidFill>
              </a:rPr>
              <a:t> = "Longitud (cm)", </a:t>
            </a:r>
          </a:p>
          <a:p>
            <a:r>
              <a:rPr lang="es-ES" sz="1200" dirty="0">
                <a:solidFill>
                  <a:schemeClr val="bg1"/>
                </a:solidFill>
              </a:rPr>
              <a:t>	col = c("</a:t>
            </a:r>
            <a:r>
              <a:rPr lang="es-ES" sz="1200" dirty="0" err="1">
                <a:solidFill>
                  <a:schemeClr val="bg1"/>
                </a:solidFill>
              </a:rPr>
              <a:t>orange</a:t>
            </a:r>
            <a:r>
              <a:rPr lang="es-ES" sz="1200" dirty="0">
                <a:solidFill>
                  <a:schemeClr val="bg1"/>
                </a:solidFill>
              </a:rPr>
              <a:t>", "</a:t>
            </a:r>
            <a:r>
              <a:rPr lang="es-ES" sz="1200" dirty="0" err="1">
                <a:solidFill>
                  <a:schemeClr val="bg1"/>
                </a:solidFill>
              </a:rPr>
              <a:t>yellow</a:t>
            </a:r>
            <a:r>
              <a:rPr lang="es-ES" sz="1200" dirty="0">
                <a:solidFill>
                  <a:schemeClr val="bg1"/>
                </a:solidFill>
              </a:rPr>
              <a:t>", "</a:t>
            </a:r>
            <a:r>
              <a:rPr lang="es-ES" sz="1200" dirty="0" err="1">
                <a:solidFill>
                  <a:schemeClr val="bg1"/>
                </a:solidFill>
              </a:rPr>
              <a:t>green</a:t>
            </a:r>
            <a:r>
              <a:rPr lang="es-ES" sz="1200" dirty="0">
                <a:solidFill>
                  <a:schemeClr val="bg1"/>
                </a:solidFill>
              </a:rPr>
              <a:t>"),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font</a:t>
            </a:r>
            <a:r>
              <a:rPr lang="es-ES" sz="1200" dirty="0">
                <a:solidFill>
                  <a:schemeClr val="bg1"/>
                </a:solidFill>
              </a:rPr>
              <a:t> = 3)</a:t>
            </a:r>
          </a:p>
        </p:txBody>
      </p:sp>
    </p:spTree>
    <p:extLst>
      <p:ext uri="{BB962C8B-B14F-4D97-AF65-F5344CB8AC3E}">
        <p14:creationId xmlns:p14="http://schemas.microsoft.com/office/powerpoint/2010/main" val="42375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Dark Paradise Aesthetics School Center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666666"/>
      </a:lt2>
      <a:accent1>
        <a:srgbClr val="999999"/>
      </a:accent1>
      <a:accent2>
        <a:srgbClr val="B7B7B7"/>
      </a:accent2>
      <a:accent3>
        <a:srgbClr val="CCCCCC"/>
      </a:accent3>
      <a:accent4>
        <a:srgbClr val="D9D9D9"/>
      </a:accent4>
      <a:accent5>
        <a:srgbClr val="EFEFEF"/>
      </a:accent5>
      <a:accent6>
        <a:srgbClr val="F3F3F3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1607</Words>
  <Application>Microsoft Office PowerPoint</Application>
  <PresentationFormat>On-screen Show (16:9)</PresentationFormat>
  <Paragraphs>167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anaheim</vt:lpstr>
      <vt:lpstr>quattrocento sans</vt:lpstr>
      <vt:lpstr>Raleway</vt:lpstr>
      <vt:lpstr>Arial</vt:lpstr>
      <vt:lpstr>Oswald Medium</vt:lpstr>
      <vt:lpstr>Dark Paradise Aesthetics School Center by Slidesgo</vt:lpstr>
      <vt:lpstr>Módulo I  R Básico</vt:lpstr>
      <vt:lpstr>Gráficos  RBase</vt:lpstr>
      <vt:lpstr>01</vt:lpstr>
      <vt:lpstr>Gráficos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EJERCICIOS</vt:lpstr>
      <vt:lpstr>02</vt:lpstr>
      <vt:lpstr>PowerPoint Presentation</vt:lpstr>
      <vt:lpstr>INSTALACIÓN Y USO</vt:lpstr>
      <vt:lpstr>Datos - Aesthetics</vt:lpstr>
      <vt:lpstr>Capas</vt:lpstr>
      <vt:lpstr>PowerPoint Presentation</vt:lpstr>
      <vt:lpstr>PowerPoint Presentation</vt:lpstr>
      <vt:lpstr>PowerPoint Presentation</vt:lpstr>
      <vt:lpstr>PowerPoint Presentation</vt:lpstr>
      <vt:lpstr>EJERCICIOS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y GIS Básico</dc:title>
  <dc:creator>David V</dc:creator>
  <cp:lastModifiedBy>Asociación Biólogos del Quindío</cp:lastModifiedBy>
  <cp:revision>24</cp:revision>
  <dcterms:modified xsi:type="dcterms:W3CDTF">2022-01-31T22:17:10Z</dcterms:modified>
</cp:coreProperties>
</file>